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74" r:id="rId4"/>
    <p:sldId id="259" r:id="rId5"/>
    <p:sldId id="275" r:id="rId6"/>
    <p:sldId id="276" r:id="rId7"/>
    <p:sldId id="262" r:id="rId8"/>
    <p:sldId id="298" r:id="rId9"/>
    <p:sldId id="263" r:id="rId10"/>
    <p:sldId id="264" r:id="rId11"/>
    <p:sldId id="265" r:id="rId12"/>
    <p:sldId id="277" r:id="rId13"/>
    <p:sldId id="279" r:id="rId14"/>
    <p:sldId id="295" r:id="rId15"/>
    <p:sldId id="296" r:id="rId16"/>
    <p:sldId id="293" r:id="rId17"/>
    <p:sldId id="282" r:id="rId18"/>
    <p:sldId id="283" r:id="rId19"/>
    <p:sldId id="284" r:id="rId20"/>
    <p:sldId id="285" r:id="rId21"/>
    <p:sldId id="286" r:id="rId22"/>
    <p:sldId id="287" r:id="rId23"/>
    <p:sldId id="288" r:id="rId24"/>
    <p:sldId id="299" r:id="rId25"/>
    <p:sldId id="289" r:id="rId26"/>
    <p:sldId id="297" r:id="rId27"/>
    <p:sldId id="291" r:id="rId28"/>
    <p:sldId id="294" r:id="rId29"/>
    <p:sldId id="300" r:id="rId30"/>
    <p:sldId id="261"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41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BB42F06-1EB4-25A2-93B8-512451CDA0C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cs typeface="Arial" charset="0"/>
              </a:defRPr>
            </a:lvl1pPr>
          </a:lstStyle>
          <a:p>
            <a:pPr>
              <a:defRPr/>
            </a:pPr>
            <a:endParaRPr lang="de-DE" altLang="de-DE"/>
          </a:p>
        </p:txBody>
      </p:sp>
      <p:sp>
        <p:nvSpPr>
          <p:cNvPr id="3" name="Datumsplatzhalter 2">
            <a:extLst>
              <a:ext uri="{FF2B5EF4-FFF2-40B4-BE49-F238E27FC236}">
                <a16:creationId xmlns:a16="http://schemas.microsoft.com/office/drawing/2014/main" id="{13D85523-C2B7-4CEB-0204-E13FA133E06B}"/>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cs typeface="Arial" charset="0"/>
              </a:defRPr>
            </a:lvl1pPr>
          </a:lstStyle>
          <a:p>
            <a:pPr>
              <a:defRPr/>
            </a:pPr>
            <a:fld id="{D12F56DE-6B3A-41FF-9580-386B81F734F5}" type="datetimeFigureOut">
              <a:rPr lang="de-DE" altLang="de-DE"/>
              <a:pPr>
                <a:defRPr/>
              </a:pPr>
              <a:t>22.02.23</a:t>
            </a:fld>
            <a:endParaRPr lang="de-DE" altLang="de-DE"/>
          </a:p>
        </p:txBody>
      </p:sp>
      <p:sp>
        <p:nvSpPr>
          <p:cNvPr id="4" name="Fußzeilenplatzhalter 3">
            <a:extLst>
              <a:ext uri="{FF2B5EF4-FFF2-40B4-BE49-F238E27FC236}">
                <a16:creationId xmlns:a16="http://schemas.microsoft.com/office/drawing/2014/main" id="{28CDCB9C-BF00-D030-8287-443EC8614D91}"/>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cs typeface="Arial" charset="0"/>
              </a:defRPr>
            </a:lvl1pPr>
          </a:lstStyle>
          <a:p>
            <a:pPr>
              <a:defRPr/>
            </a:pPr>
            <a:endParaRPr lang="de-DE" altLang="de-DE"/>
          </a:p>
        </p:txBody>
      </p:sp>
      <p:sp>
        <p:nvSpPr>
          <p:cNvPr id="5" name="Foliennummernplatzhalter 4">
            <a:extLst>
              <a:ext uri="{FF2B5EF4-FFF2-40B4-BE49-F238E27FC236}">
                <a16:creationId xmlns:a16="http://schemas.microsoft.com/office/drawing/2014/main" id="{E19BC544-68E7-9EAC-043E-FE7BF84A57F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223C80D-0F84-40AB-A22B-9CC9BD9CFEEF}"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F7850BF-C0DF-3E97-C90E-10FF012C4DF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cs typeface="Arial" charset="0"/>
              </a:defRPr>
            </a:lvl1pPr>
          </a:lstStyle>
          <a:p>
            <a:pPr>
              <a:defRPr/>
            </a:pPr>
            <a:endParaRPr lang="de-DE" altLang="de-DE"/>
          </a:p>
        </p:txBody>
      </p:sp>
      <p:sp>
        <p:nvSpPr>
          <p:cNvPr id="3" name="Datumsplatzhalter 2">
            <a:extLst>
              <a:ext uri="{FF2B5EF4-FFF2-40B4-BE49-F238E27FC236}">
                <a16:creationId xmlns:a16="http://schemas.microsoft.com/office/drawing/2014/main" id="{AF0E6ACD-6C34-A298-F8B5-6525AD800C9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cs typeface="Arial" charset="0"/>
              </a:defRPr>
            </a:lvl1pPr>
          </a:lstStyle>
          <a:p>
            <a:pPr>
              <a:defRPr/>
            </a:pPr>
            <a:fld id="{649CD08D-A0E1-420F-9493-986E94B37129}" type="datetimeFigureOut">
              <a:rPr lang="de-DE" altLang="de-DE"/>
              <a:pPr>
                <a:defRPr/>
              </a:pPr>
              <a:t>22.02.23</a:t>
            </a:fld>
            <a:endParaRPr lang="de-DE" altLang="de-DE"/>
          </a:p>
        </p:txBody>
      </p:sp>
      <p:sp>
        <p:nvSpPr>
          <p:cNvPr id="4" name="Folienbildplatzhalter 3">
            <a:extLst>
              <a:ext uri="{FF2B5EF4-FFF2-40B4-BE49-F238E27FC236}">
                <a16:creationId xmlns:a16="http://schemas.microsoft.com/office/drawing/2014/main" id="{104DA32E-36C5-A672-9C46-B508B2A12B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FF035876-4BEF-357A-7B0D-07ED22D4C0D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85B36E3B-9074-9FD1-AC09-D6FBCD0E36E5}"/>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cs typeface="Arial" charset="0"/>
              </a:defRPr>
            </a:lvl1pPr>
          </a:lstStyle>
          <a:p>
            <a:pPr>
              <a:defRPr/>
            </a:pPr>
            <a:endParaRPr lang="de-DE" altLang="de-DE"/>
          </a:p>
        </p:txBody>
      </p:sp>
      <p:sp>
        <p:nvSpPr>
          <p:cNvPr id="7" name="Foliennummernplatzhalter 6">
            <a:extLst>
              <a:ext uri="{FF2B5EF4-FFF2-40B4-BE49-F238E27FC236}">
                <a16:creationId xmlns:a16="http://schemas.microsoft.com/office/drawing/2014/main" id="{2463E6F0-C7DE-EA83-D877-EFF46A70510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720E742-8C37-411A-B326-B80583DED90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7A6C8AB-3BB0-C842-0CBD-FBC2AA45311E}"/>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ACEC2375-65B1-2B50-C54A-731E329E88E7}"/>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1DD02076-15D9-CD4E-925D-73FF5CBA2AB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7" name="Date Placeholder 3">
            <a:extLst>
              <a:ext uri="{FF2B5EF4-FFF2-40B4-BE49-F238E27FC236}">
                <a16:creationId xmlns:a16="http://schemas.microsoft.com/office/drawing/2014/main" id="{5B0AE835-FEEA-0937-7BBB-273BAECB4E0E}"/>
              </a:ext>
            </a:extLst>
          </p:cNvPr>
          <p:cNvSpPr>
            <a:spLocks noGrp="1"/>
          </p:cNvSpPr>
          <p:nvPr>
            <p:ph type="dt" sz="half" idx="10"/>
          </p:nvPr>
        </p:nvSpPr>
        <p:spPr/>
        <p:txBody>
          <a:bodyPr/>
          <a:lstStyle>
            <a:lvl1pPr>
              <a:defRPr/>
            </a:lvl1pPr>
          </a:lstStyle>
          <a:p>
            <a:pPr>
              <a:defRPr/>
            </a:pPr>
            <a:fld id="{F7A80175-8042-48C4-9E10-0AEAF6C2C16F}" type="datetimeFigureOut">
              <a:rPr lang="de-DE" altLang="de-DE"/>
              <a:pPr>
                <a:defRPr/>
              </a:pPr>
              <a:t>22.02.23</a:t>
            </a:fld>
            <a:endParaRPr lang="de-DE" altLang="de-DE"/>
          </a:p>
        </p:txBody>
      </p:sp>
      <p:sp>
        <p:nvSpPr>
          <p:cNvPr id="8" name="Footer Placeholder 4">
            <a:extLst>
              <a:ext uri="{FF2B5EF4-FFF2-40B4-BE49-F238E27FC236}">
                <a16:creationId xmlns:a16="http://schemas.microsoft.com/office/drawing/2014/main" id="{A301A660-B9AF-EBB9-30BF-6570D5AB7B1D}"/>
              </a:ext>
            </a:extLst>
          </p:cNvPr>
          <p:cNvSpPr>
            <a:spLocks noGrp="1"/>
          </p:cNvSpPr>
          <p:nvPr>
            <p:ph type="ftr" sz="quarter" idx="11"/>
          </p:nvPr>
        </p:nvSpPr>
        <p:spPr/>
        <p:txBody>
          <a:bodyPr/>
          <a:lstStyle>
            <a:lvl1pPr>
              <a:defRPr/>
            </a:lvl1pPr>
          </a:lstStyle>
          <a:p>
            <a:pPr>
              <a:defRPr/>
            </a:pPr>
            <a:endParaRPr lang="de-DE" altLang="de-DE"/>
          </a:p>
        </p:txBody>
      </p:sp>
      <p:sp>
        <p:nvSpPr>
          <p:cNvPr id="9" name="Slide Number Placeholder 5">
            <a:extLst>
              <a:ext uri="{FF2B5EF4-FFF2-40B4-BE49-F238E27FC236}">
                <a16:creationId xmlns:a16="http://schemas.microsoft.com/office/drawing/2014/main" id="{1ADEAD93-F93C-00E1-A6D8-F03C43615FE6}"/>
              </a:ext>
            </a:extLst>
          </p:cNvPr>
          <p:cNvSpPr>
            <a:spLocks noGrp="1"/>
          </p:cNvSpPr>
          <p:nvPr>
            <p:ph type="sldNum" sz="quarter" idx="12"/>
          </p:nvPr>
        </p:nvSpPr>
        <p:spPr/>
        <p:txBody>
          <a:bodyPr/>
          <a:lstStyle>
            <a:lvl1pPr>
              <a:defRPr/>
            </a:lvl1pPr>
          </a:lstStyle>
          <a:p>
            <a:fld id="{BE76CCDA-DCDF-47EB-A449-AF228554DF51}" type="slidenum">
              <a:rPr lang="de-DE" altLang="de-DE"/>
              <a:pPr/>
              <a:t>‹Nr.›</a:t>
            </a:fld>
            <a:endParaRPr lang="de-DE" altLang="de-DE"/>
          </a:p>
        </p:txBody>
      </p:sp>
    </p:spTree>
    <p:extLst>
      <p:ext uri="{BB962C8B-B14F-4D97-AF65-F5344CB8AC3E}">
        <p14:creationId xmlns:p14="http://schemas.microsoft.com/office/powerpoint/2010/main" val="3827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6150B35D-91B2-5163-FBC6-F21ED68273E4}"/>
              </a:ext>
            </a:extLst>
          </p:cNvPr>
          <p:cNvSpPr>
            <a:spLocks noGrp="1"/>
          </p:cNvSpPr>
          <p:nvPr>
            <p:ph type="dt" sz="half" idx="10"/>
          </p:nvPr>
        </p:nvSpPr>
        <p:spPr/>
        <p:txBody>
          <a:bodyPr/>
          <a:lstStyle>
            <a:lvl1pPr>
              <a:defRPr/>
            </a:lvl1pPr>
          </a:lstStyle>
          <a:p>
            <a:pPr>
              <a:defRPr/>
            </a:pPr>
            <a:fld id="{F5102F95-F8A5-4028-B2A1-313AECE1EA1F}" type="datetimeFigureOut">
              <a:rPr lang="de-DE" altLang="de-DE"/>
              <a:pPr>
                <a:defRPr/>
              </a:pPr>
              <a:t>22.02.23</a:t>
            </a:fld>
            <a:endParaRPr lang="de-DE" altLang="de-DE"/>
          </a:p>
        </p:txBody>
      </p:sp>
      <p:sp>
        <p:nvSpPr>
          <p:cNvPr id="5" name="Footer Placeholder 4">
            <a:extLst>
              <a:ext uri="{FF2B5EF4-FFF2-40B4-BE49-F238E27FC236}">
                <a16:creationId xmlns:a16="http://schemas.microsoft.com/office/drawing/2014/main" id="{526FB757-7EB8-6010-A07E-258EBA8F592E}"/>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5">
            <a:extLst>
              <a:ext uri="{FF2B5EF4-FFF2-40B4-BE49-F238E27FC236}">
                <a16:creationId xmlns:a16="http://schemas.microsoft.com/office/drawing/2014/main" id="{E73E8718-E64B-3637-DE56-5626AC04E24C}"/>
              </a:ext>
            </a:extLst>
          </p:cNvPr>
          <p:cNvSpPr>
            <a:spLocks noGrp="1"/>
          </p:cNvSpPr>
          <p:nvPr>
            <p:ph type="sldNum" sz="quarter" idx="12"/>
          </p:nvPr>
        </p:nvSpPr>
        <p:spPr/>
        <p:txBody>
          <a:bodyPr/>
          <a:lstStyle>
            <a:lvl1pPr>
              <a:defRPr/>
            </a:lvl1pPr>
          </a:lstStyle>
          <a:p>
            <a:fld id="{CFCBDE16-7B8D-41C6-B1AD-7F0DD6734A19}" type="slidenum">
              <a:rPr lang="de-DE" altLang="de-DE"/>
              <a:pPr/>
              <a:t>‹Nr.›</a:t>
            </a:fld>
            <a:endParaRPr lang="de-DE" altLang="de-DE"/>
          </a:p>
        </p:txBody>
      </p:sp>
    </p:spTree>
    <p:extLst>
      <p:ext uri="{BB962C8B-B14F-4D97-AF65-F5344CB8AC3E}">
        <p14:creationId xmlns:p14="http://schemas.microsoft.com/office/powerpoint/2010/main" val="273389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664C58B-890E-61BE-13BB-BFC7A2C57536}"/>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20D01DAA-27DE-8CE1-FC3D-50FE21E4CC8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Date Placeholder 3">
            <a:extLst>
              <a:ext uri="{FF2B5EF4-FFF2-40B4-BE49-F238E27FC236}">
                <a16:creationId xmlns:a16="http://schemas.microsoft.com/office/drawing/2014/main" id="{B7AB7610-CBF1-996E-78F7-FB96786A8BC6}"/>
              </a:ext>
            </a:extLst>
          </p:cNvPr>
          <p:cNvSpPr>
            <a:spLocks noGrp="1"/>
          </p:cNvSpPr>
          <p:nvPr>
            <p:ph type="dt" sz="half" idx="10"/>
          </p:nvPr>
        </p:nvSpPr>
        <p:spPr/>
        <p:txBody>
          <a:bodyPr/>
          <a:lstStyle>
            <a:lvl1pPr>
              <a:defRPr/>
            </a:lvl1pPr>
          </a:lstStyle>
          <a:p>
            <a:pPr>
              <a:defRPr/>
            </a:pPr>
            <a:fld id="{C9B8161C-3998-4EFC-8DA3-49546B242EF9}" type="datetimeFigureOut">
              <a:rPr lang="de-DE" altLang="de-DE"/>
              <a:pPr>
                <a:defRPr/>
              </a:pPr>
              <a:t>22.02.23</a:t>
            </a:fld>
            <a:endParaRPr lang="de-DE" altLang="de-DE"/>
          </a:p>
        </p:txBody>
      </p:sp>
      <p:sp>
        <p:nvSpPr>
          <p:cNvPr id="7" name="Footer Placeholder 4">
            <a:extLst>
              <a:ext uri="{FF2B5EF4-FFF2-40B4-BE49-F238E27FC236}">
                <a16:creationId xmlns:a16="http://schemas.microsoft.com/office/drawing/2014/main" id="{F8F59DD3-DA29-F5E2-5BC0-FFC9ABDC783B}"/>
              </a:ext>
            </a:extLst>
          </p:cNvPr>
          <p:cNvSpPr>
            <a:spLocks noGrp="1"/>
          </p:cNvSpPr>
          <p:nvPr>
            <p:ph type="ftr" sz="quarter" idx="11"/>
          </p:nvPr>
        </p:nvSpPr>
        <p:spPr/>
        <p:txBody>
          <a:bodyPr/>
          <a:lstStyle>
            <a:lvl1pPr>
              <a:defRPr/>
            </a:lvl1pPr>
          </a:lstStyle>
          <a:p>
            <a:pPr>
              <a:defRPr/>
            </a:pPr>
            <a:endParaRPr lang="de-DE" altLang="de-DE"/>
          </a:p>
        </p:txBody>
      </p:sp>
      <p:sp>
        <p:nvSpPr>
          <p:cNvPr id="8" name="Slide Number Placeholder 5">
            <a:extLst>
              <a:ext uri="{FF2B5EF4-FFF2-40B4-BE49-F238E27FC236}">
                <a16:creationId xmlns:a16="http://schemas.microsoft.com/office/drawing/2014/main" id="{619725D9-FB7E-530D-343A-230167C3A534}"/>
              </a:ext>
            </a:extLst>
          </p:cNvPr>
          <p:cNvSpPr>
            <a:spLocks noGrp="1"/>
          </p:cNvSpPr>
          <p:nvPr>
            <p:ph type="sldNum" sz="quarter" idx="12"/>
          </p:nvPr>
        </p:nvSpPr>
        <p:spPr/>
        <p:txBody>
          <a:bodyPr/>
          <a:lstStyle>
            <a:lvl1pPr>
              <a:defRPr/>
            </a:lvl1pPr>
          </a:lstStyle>
          <a:p>
            <a:fld id="{C60679C5-2BBA-44F3-A368-6EEEE797EBE2}" type="slidenum">
              <a:rPr lang="de-DE" altLang="de-DE"/>
              <a:pPr/>
              <a:t>‹Nr.›</a:t>
            </a:fld>
            <a:endParaRPr lang="de-DE" altLang="de-DE"/>
          </a:p>
        </p:txBody>
      </p:sp>
    </p:spTree>
    <p:extLst>
      <p:ext uri="{BB962C8B-B14F-4D97-AF65-F5344CB8AC3E}">
        <p14:creationId xmlns:p14="http://schemas.microsoft.com/office/powerpoint/2010/main" val="120051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5D43A21C-7C14-DC40-3B19-8B5BCC1467C4}"/>
              </a:ext>
            </a:extLst>
          </p:cNvPr>
          <p:cNvSpPr>
            <a:spLocks noGrp="1"/>
          </p:cNvSpPr>
          <p:nvPr>
            <p:ph type="dt" sz="half" idx="10"/>
          </p:nvPr>
        </p:nvSpPr>
        <p:spPr/>
        <p:txBody>
          <a:bodyPr/>
          <a:lstStyle>
            <a:lvl1pPr>
              <a:defRPr/>
            </a:lvl1pPr>
          </a:lstStyle>
          <a:p>
            <a:pPr>
              <a:defRPr/>
            </a:pPr>
            <a:fld id="{9A461843-0905-4ABD-9184-811D4C6CEF08}" type="datetimeFigureOut">
              <a:rPr lang="de-DE" altLang="de-DE"/>
              <a:pPr>
                <a:defRPr/>
              </a:pPr>
              <a:t>22.02.23</a:t>
            </a:fld>
            <a:endParaRPr lang="de-DE" altLang="de-DE"/>
          </a:p>
        </p:txBody>
      </p:sp>
      <p:sp>
        <p:nvSpPr>
          <p:cNvPr id="5" name="Footer Placeholder 4">
            <a:extLst>
              <a:ext uri="{FF2B5EF4-FFF2-40B4-BE49-F238E27FC236}">
                <a16:creationId xmlns:a16="http://schemas.microsoft.com/office/drawing/2014/main" id="{D6FC78F5-8CE5-E3DE-ED72-1DAEACAAE209}"/>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5">
            <a:extLst>
              <a:ext uri="{FF2B5EF4-FFF2-40B4-BE49-F238E27FC236}">
                <a16:creationId xmlns:a16="http://schemas.microsoft.com/office/drawing/2014/main" id="{71A4F4F5-3B1B-7D2F-61B4-BD7212DE996A}"/>
              </a:ext>
            </a:extLst>
          </p:cNvPr>
          <p:cNvSpPr>
            <a:spLocks noGrp="1"/>
          </p:cNvSpPr>
          <p:nvPr>
            <p:ph type="sldNum" sz="quarter" idx="12"/>
          </p:nvPr>
        </p:nvSpPr>
        <p:spPr/>
        <p:txBody>
          <a:bodyPr/>
          <a:lstStyle>
            <a:lvl1pPr>
              <a:defRPr/>
            </a:lvl1pPr>
          </a:lstStyle>
          <a:p>
            <a:fld id="{A497955A-297F-401D-B303-35099354AF65}" type="slidenum">
              <a:rPr lang="de-DE" altLang="de-DE"/>
              <a:pPr/>
              <a:t>‹Nr.›</a:t>
            </a:fld>
            <a:endParaRPr lang="de-DE" altLang="de-DE"/>
          </a:p>
        </p:txBody>
      </p:sp>
    </p:spTree>
    <p:extLst>
      <p:ext uri="{BB962C8B-B14F-4D97-AF65-F5344CB8AC3E}">
        <p14:creationId xmlns:p14="http://schemas.microsoft.com/office/powerpoint/2010/main" val="152049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084A25D-2A2A-F5BE-4388-A02737F7D56E}"/>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C887E7C9-FAE2-FC77-11C8-2191960036B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AA902A85-4BB0-E6C6-6FD0-8DBFEF41D0CA}"/>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7" name="Date Placeholder 3">
            <a:extLst>
              <a:ext uri="{FF2B5EF4-FFF2-40B4-BE49-F238E27FC236}">
                <a16:creationId xmlns:a16="http://schemas.microsoft.com/office/drawing/2014/main" id="{3C82932C-8805-7C6F-CB95-61ED170653D9}"/>
              </a:ext>
            </a:extLst>
          </p:cNvPr>
          <p:cNvSpPr>
            <a:spLocks noGrp="1"/>
          </p:cNvSpPr>
          <p:nvPr>
            <p:ph type="dt" sz="half" idx="10"/>
          </p:nvPr>
        </p:nvSpPr>
        <p:spPr/>
        <p:txBody>
          <a:bodyPr/>
          <a:lstStyle>
            <a:lvl1pPr>
              <a:defRPr/>
            </a:lvl1pPr>
          </a:lstStyle>
          <a:p>
            <a:pPr>
              <a:defRPr/>
            </a:pPr>
            <a:fld id="{A478C9D3-545C-4EB5-AE1E-A003804736B5}" type="datetimeFigureOut">
              <a:rPr lang="de-DE" altLang="de-DE"/>
              <a:pPr>
                <a:defRPr/>
              </a:pPr>
              <a:t>22.02.23</a:t>
            </a:fld>
            <a:endParaRPr lang="de-DE" altLang="de-DE"/>
          </a:p>
        </p:txBody>
      </p:sp>
      <p:sp>
        <p:nvSpPr>
          <p:cNvPr id="8" name="Footer Placeholder 4">
            <a:extLst>
              <a:ext uri="{FF2B5EF4-FFF2-40B4-BE49-F238E27FC236}">
                <a16:creationId xmlns:a16="http://schemas.microsoft.com/office/drawing/2014/main" id="{F2DEF780-51FA-3DB8-5F08-2C12D1BD197B}"/>
              </a:ext>
            </a:extLst>
          </p:cNvPr>
          <p:cNvSpPr>
            <a:spLocks noGrp="1"/>
          </p:cNvSpPr>
          <p:nvPr>
            <p:ph type="ftr" sz="quarter" idx="11"/>
          </p:nvPr>
        </p:nvSpPr>
        <p:spPr/>
        <p:txBody>
          <a:bodyPr/>
          <a:lstStyle>
            <a:lvl1pPr>
              <a:defRPr/>
            </a:lvl1pPr>
          </a:lstStyle>
          <a:p>
            <a:pPr>
              <a:defRPr/>
            </a:pPr>
            <a:endParaRPr lang="de-DE" altLang="de-DE"/>
          </a:p>
        </p:txBody>
      </p:sp>
      <p:sp>
        <p:nvSpPr>
          <p:cNvPr id="9" name="Slide Number Placeholder 5">
            <a:extLst>
              <a:ext uri="{FF2B5EF4-FFF2-40B4-BE49-F238E27FC236}">
                <a16:creationId xmlns:a16="http://schemas.microsoft.com/office/drawing/2014/main" id="{1D4AECE0-8EE5-0404-EF56-8C06502EE39B}"/>
              </a:ext>
            </a:extLst>
          </p:cNvPr>
          <p:cNvSpPr>
            <a:spLocks noGrp="1"/>
          </p:cNvSpPr>
          <p:nvPr>
            <p:ph type="sldNum" sz="quarter" idx="12"/>
          </p:nvPr>
        </p:nvSpPr>
        <p:spPr/>
        <p:txBody>
          <a:bodyPr/>
          <a:lstStyle>
            <a:lvl1pPr>
              <a:defRPr/>
            </a:lvl1pPr>
          </a:lstStyle>
          <a:p>
            <a:fld id="{238401CE-8AFA-4FE7-8341-C85E96987A76}" type="slidenum">
              <a:rPr lang="de-DE" altLang="de-DE"/>
              <a:pPr/>
              <a:t>‹Nr.›</a:t>
            </a:fld>
            <a:endParaRPr lang="de-DE" altLang="de-DE"/>
          </a:p>
        </p:txBody>
      </p:sp>
    </p:spTree>
    <p:extLst>
      <p:ext uri="{BB962C8B-B14F-4D97-AF65-F5344CB8AC3E}">
        <p14:creationId xmlns:p14="http://schemas.microsoft.com/office/powerpoint/2010/main" val="408121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3">
            <a:extLst>
              <a:ext uri="{FF2B5EF4-FFF2-40B4-BE49-F238E27FC236}">
                <a16:creationId xmlns:a16="http://schemas.microsoft.com/office/drawing/2014/main" id="{67A24DB6-20CD-E2BF-2ABC-F04E501DB7B5}"/>
              </a:ext>
            </a:extLst>
          </p:cNvPr>
          <p:cNvSpPr>
            <a:spLocks noGrp="1"/>
          </p:cNvSpPr>
          <p:nvPr>
            <p:ph type="dt" sz="half" idx="10"/>
          </p:nvPr>
        </p:nvSpPr>
        <p:spPr/>
        <p:txBody>
          <a:bodyPr/>
          <a:lstStyle>
            <a:lvl1pPr>
              <a:defRPr/>
            </a:lvl1pPr>
          </a:lstStyle>
          <a:p>
            <a:pPr>
              <a:defRPr/>
            </a:pPr>
            <a:fld id="{95CAA764-3C9F-4640-B738-E9EC1545201B}" type="datetimeFigureOut">
              <a:rPr lang="de-DE" altLang="de-DE"/>
              <a:pPr>
                <a:defRPr/>
              </a:pPr>
              <a:t>22.02.23</a:t>
            </a:fld>
            <a:endParaRPr lang="de-DE" altLang="de-DE"/>
          </a:p>
        </p:txBody>
      </p:sp>
      <p:sp>
        <p:nvSpPr>
          <p:cNvPr id="5" name="Footer Placeholder 4">
            <a:extLst>
              <a:ext uri="{FF2B5EF4-FFF2-40B4-BE49-F238E27FC236}">
                <a16:creationId xmlns:a16="http://schemas.microsoft.com/office/drawing/2014/main" id="{532EAD63-0CA4-C8D8-CC82-2D0E9AF072C0}"/>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5">
            <a:extLst>
              <a:ext uri="{FF2B5EF4-FFF2-40B4-BE49-F238E27FC236}">
                <a16:creationId xmlns:a16="http://schemas.microsoft.com/office/drawing/2014/main" id="{DA02D176-CE5A-CF9D-09C2-381505A31946}"/>
              </a:ext>
            </a:extLst>
          </p:cNvPr>
          <p:cNvSpPr>
            <a:spLocks noGrp="1"/>
          </p:cNvSpPr>
          <p:nvPr>
            <p:ph type="sldNum" sz="quarter" idx="12"/>
          </p:nvPr>
        </p:nvSpPr>
        <p:spPr/>
        <p:txBody>
          <a:bodyPr/>
          <a:lstStyle>
            <a:lvl1pPr>
              <a:defRPr/>
            </a:lvl1pPr>
          </a:lstStyle>
          <a:p>
            <a:fld id="{FB284910-A3D1-42D6-B9E9-D5E91BB77F95}" type="slidenum">
              <a:rPr lang="de-DE" altLang="de-DE"/>
              <a:pPr/>
              <a:t>‹Nr.›</a:t>
            </a:fld>
            <a:endParaRPr lang="de-DE" altLang="de-DE"/>
          </a:p>
        </p:txBody>
      </p:sp>
    </p:spTree>
    <p:extLst>
      <p:ext uri="{BB962C8B-B14F-4D97-AF65-F5344CB8AC3E}">
        <p14:creationId xmlns:p14="http://schemas.microsoft.com/office/powerpoint/2010/main" val="408464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22960" y="2582334"/>
            <a:ext cx="3703320" cy="32867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63440" y="2582334"/>
            <a:ext cx="3703320" cy="32867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3">
            <a:extLst>
              <a:ext uri="{FF2B5EF4-FFF2-40B4-BE49-F238E27FC236}">
                <a16:creationId xmlns:a16="http://schemas.microsoft.com/office/drawing/2014/main" id="{180BD168-17A7-4AF1-1706-8674411EB0EF}"/>
              </a:ext>
            </a:extLst>
          </p:cNvPr>
          <p:cNvSpPr>
            <a:spLocks noGrp="1"/>
          </p:cNvSpPr>
          <p:nvPr>
            <p:ph type="dt" sz="half" idx="10"/>
          </p:nvPr>
        </p:nvSpPr>
        <p:spPr/>
        <p:txBody>
          <a:bodyPr/>
          <a:lstStyle>
            <a:lvl1pPr>
              <a:defRPr/>
            </a:lvl1pPr>
          </a:lstStyle>
          <a:p>
            <a:pPr>
              <a:defRPr/>
            </a:pPr>
            <a:fld id="{A49D66D1-4F0E-4B04-AF46-D312F764B8D9}" type="datetimeFigureOut">
              <a:rPr lang="de-DE" altLang="de-DE"/>
              <a:pPr>
                <a:defRPr/>
              </a:pPr>
              <a:t>22.02.23</a:t>
            </a:fld>
            <a:endParaRPr lang="de-DE" altLang="de-DE"/>
          </a:p>
        </p:txBody>
      </p:sp>
      <p:sp>
        <p:nvSpPr>
          <p:cNvPr id="7" name="Footer Placeholder 4">
            <a:extLst>
              <a:ext uri="{FF2B5EF4-FFF2-40B4-BE49-F238E27FC236}">
                <a16:creationId xmlns:a16="http://schemas.microsoft.com/office/drawing/2014/main" id="{132465C0-4486-669F-7337-A3D28E5C6CF2}"/>
              </a:ext>
            </a:extLst>
          </p:cNvPr>
          <p:cNvSpPr>
            <a:spLocks noGrp="1"/>
          </p:cNvSpPr>
          <p:nvPr>
            <p:ph type="ftr" sz="quarter" idx="11"/>
          </p:nvPr>
        </p:nvSpPr>
        <p:spPr/>
        <p:txBody>
          <a:bodyPr/>
          <a:lstStyle>
            <a:lvl1pPr>
              <a:defRPr/>
            </a:lvl1pPr>
          </a:lstStyle>
          <a:p>
            <a:pPr>
              <a:defRPr/>
            </a:pPr>
            <a:endParaRPr lang="de-DE" altLang="de-DE"/>
          </a:p>
        </p:txBody>
      </p:sp>
      <p:sp>
        <p:nvSpPr>
          <p:cNvPr id="8" name="Slide Number Placeholder 5">
            <a:extLst>
              <a:ext uri="{FF2B5EF4-FFF2-40B4-BE49-F238E27FC236}">
                <a16:creationId xmlns:a16="http://schemas.microsoft.com/office/drawing/2014/main" id="{4CCC75D3-FB1B-C045-0BD4-80A28B18A59B}"/>
              </a:ext>
            </a:extLst>
          </p:cNvPr>
          <p:cNvSpPr>
            <a:spLocks noGrp="1"/>
          </p:cNvSpPr>
          <p:nvPr>
            <p:ph type="sldNum" sz="quarter" idx="12"/>
          </p:nvPr>
        </p:nvSpPr>
        <p:spPr/>
        <p:txBody>
          <a:bodyPr/>
          <a:lstStyle>
            <a:lvl1pPr>
              <a:defRPr/>
            </a:lvl1pPr>
          </a:lstStyle>
          <a:p>
            <a:fld id="{AF940DBF-3236-49C4-B34A-8BECDC374491}" type="slidenum">
              <a:rPr lang="de-DE" altLang="de-DE"/>
              <a:pPr/>
              <a:t>‹Nr.›</a:t>
            </a:fld>
            <a:endParaRPr lang="de-DE" altLang="de-DE"/>
          </a:p>
        </p:txBody>
      </p:sp>
    </p:spTree>
    <p:extLst>
      <p:ext uri="{BB962C8B-B14F-4D97-AF65-F5344CB8AC3E}">
        <p14:creationId xmlns:p14="http://schemas.microsoft.com/office/powerpoint/2010/main" val="120284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3">
            <a:extLst>
              <a:ext uri="{FF2B5EF4-FFF2-40B4-BE49-F238E27FC236}">
                <a16:creationId xmlns:a16="http://schemas.microsoft.com/office/drawing/2014/main" id="{142DE3A4-2A95-63B4-0064-98CB57F833B0}"/>
              </a:ext>
            </a:extLst>
          </p:cNvPr>
          <p:cNvSpPr>
            <a:spLocks noGrp="1"/>
          </p:cNvSpPr>
          <p:nvPr>
            <p:ph type="dt" sz="half" idx="10"/>
          </p:nvPr>
        </p:nvSpPr>
        <p:spPr/>
        <p:txBody>
          <a:bodyPr/>
          <a:lstStyle>
            <a:lvl1pPr>
              <a:defRPr/>
            </a:lvl1pPr>
          </a:lstStyle>
          <a:p>
            <a:pPr>
              <a:defRPr/>
            </a:pPr>
            <a:fld id="{700BD54D-81A8-4BCD-B6F4-2A3DE01E4A85}" type="datetimeFigureOut">
              <a:rPr lang="de-DE" altLang="de-DE"/>
              <a:pPr>
                <a:defRPr/>
              </a:pPr>
              <a:t>22.02.23</a:t>
            </a:fld>
            <a:endParaRPr lang="de-DE" altLang="de-DE"/>
          </a:p>
        </p:txBody>
      </p:sp>
      <p:sp>
        <p:nvSpPr>
          <p:cNvPr id="4" name="Footer Placeholder 4">
            <a:extLst>
              <a:ext uri="{FF2B5EF4-FFF2-40B4-BE49-F238E27FC236}">
                <a16:creationId xmlns:a16="http://schemas.microsoft.com/office/drawing/2014/main" id="{871B6E81-C3B0-107F-FE5B-6B9896D6D2C0}"/>
              </a:ext>
            </a:extLst>
          </p:cNvPr>
          <p:cNvSpPr>
            <a:spLocks noGrp="1"/>
          </p:cNvSpPr>
          <p:nvPr>
            <p:ph type="ftr" sz="quarter" idx="11"/>
          </p:nvPr>
        </p:nvSpPr>
        <p:spPr/>
        <p:txBody>
          <a:bodyPr/>
          <a:lstStyle>
            <a:lvl1pPr>
              <a:defRPr/>
            </a:lvl1pPr>
          </a:lstStyle>
          <a:p>
            <a:pPr>
              <a:defRPr/>
            </a:pPr>
            <a:endParaRPr lang="de-DE" altLang="de-DE"/>
          </a:p>
        </p:txBody>
      </p:sp>
      <p:sp>
        <p:nvSpPr>
          <p:cNvPr id="5" name="Slide Number Placeholder 5">
            <a:extLst>
              <a:ext uri="{FF2B5EF4-FFF2-40B4-BE49-F238E27FC236}">
                <a16:creationId xmlns:a16="http://schemas.microsoft.com/office/drawing/2014/main" id="{19D2649D-BB9C-8756-32F3-296F87040849}"/>
              </a:ext>
            </a:extLst>
          </p:cNvPr>
          <p:cNvSpPr>
            <a:spLocks noGrp="1"/>
          </p:cNvSpPr>
          <p:nvPr>
            <p:ph type="sldNum" sz="quarter" idx="12"/>
          </p:nvPr>
        </p:nvSpPr>
        <p:spPr/>
        <p:txBody>
          <a:bodyPr/>
          <a:lstStyle>
            <a:lvl1pPr>
              <a:defRPr/>
            </a:lvl1pPr>
          </a:lstStyle>
          <a:p>
            <a:fld id="{28523D78-43C4-4BFF-9666-D59859A5DA44}" type="slidenum">
              <a:rPr lang="de-DE" altLang="de-DE"/>
              <a:pPr/>
              <a:t>‹Nr.›</a:t>
            </a:fld>
            <a:endParaRPr lang="de-DE" altLang="de-DE"/>
          </a:p>
        </p:txBody>
      </p:sp>
    </p:spTree>
    <p:extLst>
      <p:ext uri="{BB962C8B-B14F-4D97-AF65-F5344CB8AC3E}">
        <p14:creationId xmlns:p14="http://schemas.microsoft.com/office/powerpoint/2010/main" val="26029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DA3F2D-E4A2-2377-ED40-CC040090942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5F9E17AD-4EC8-110D-182E-352B7A06225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3C0A8D4F-CF83-23C2-C3DC-F7CF33EFC6DF}"/>
              </a:ext>
            </a:extLst>
          </p:cNvPr>
          <p:cNvSpPr>
            <a:spLocks noGrp="1"/>
          </p:cNvSpPr>
          <p:nvPr>
            <p:ph type="dt" sz="half" idx="10"/>
          </p:nvPr>
        </p:nvSpPr>
        <p:spPr/>
        <p:txBody>
          <a:bodyPr/>
          <a:lstStyle>
            <a:lvl1pPr>
              <a:defRPr/>
            </a:lvl1pPr>
          </a:lstStyle>
          <a:p>
            <a:pPr>
              <a:defRPr/>
            </a:pPr>
            <a:fld id="{A73D5991-4247-48B7-8318-F30B89C2408F}" type="datetimeFigureOut">
              <a:rPr lang="de-DE" altLang="de-DE"/>
              <a:pPr>
                <a:defRPr/>
              </a:pPr>
              <a:t>22.02.23</a:t>
            </a:fld>
            <a:endParaRPr lang="de-DE" altLang="de-DE"/>
          </a:p>
        </p:txBody>
      </p:sp>
      <p:sp>
        <p:nvSpPr>
          <p:cNvPr id="5" name="Footer Placeholder 7">
            <a:extLst>
              <a:ext uri="{FF2B5EF4-FFF2-40B4-BE49-F238E27FC236}">
                <a16:creationId xmlns:a16="http://schemas.microsoft.com/office/drawing/2014/main" id="{08F9B3F4-67E6-08C0-2D6D-09D5462597B2}"/>
              </a:ext>
            </a:extLst>
          </p:cNvPr>
          <p:cNvSpPr>
            <a:spLocks noGrp="1"/>
          </p:cNvSpPr>
          <p:nvPr>
            <p:ph type="ftr" sz="quarter" idx="11"/>
          </p:nvPr>
        </p:nvSpPr>
        <p:spPr/>
        <p:txBody>
          <a:bodyPr/>
          <a:lstStyle>
            <a:lvl1pPr>
              <a:defRPr>
                <a:solidFill>
                  <a:srgbClr val="FFFFFF"/>
                </a:solidFill>
              </a:defRPr>
            </a:lvl1pPr>
          </a:lstStyle>
          <a:p>
            <a:pPr>
              <a:defRPr/>
            </a:pPr>
            <a:endParaRPr lang="de-DE" altLang="de-DE"/>
          </a:p>
        </p:txBody>
      </p:sp>
      <p:sp>
        <p:nvSpPr>
          <p:cNvPr id="6" name="Slide Number Placeholder 8">
            <a:extLst>
              <a:ext uri="{FF2B5EF4-FFF2-40B4-BE49-F238E27FC236}">
                <a16:creationId xmlns:a16="http://schemas.microsoft.com/office/drawing/2014/main" id="{447715E2-B488-613C-401F-B156AA9A2C50}"/>
              </a:ext>
            </a:extLst>
          </p:cNvPr>
          <p:cNvSpPr>
            <a:spLocks noGrp="1"/>
          </p:cNvSpPr>
          <p:nvPr>
            <p:ph type="sldNum" sz="quarter" idx="12"/>
          </p:nvPr>
        </p:nvSpPr>
        <p:spPr/>
        <p:txBody>
          <a:bodyPr/>
          <a:lstStyle>
            <a:lvl1pPr>
              <a:defRPr/>
            </a:lvl1pPr>
          </a:lstStyle>
          <a:p>
            <a:fld id="{BE0CDBDD-1CCD-4822-9331-A2B358E002AA}" type="slidenum">
              <a:rPr lang="de-DE" altLang="de-DE"/>
              <a:pPr/>
              <a:t>‹Nr.›</a:t>
            </a:fld>
            <a:endParaRPr lang="de-DE" altLang="de-DE"/>
          </a:p>
        </p:txBody>
      </p:sp>
    </p:spTree>
    <p:extLst>
      <p:ext uri="{BB962C8B-B14F-4D97-AF65-F5344CB8AC3E}">
        <p14:creationId xmlns:p14="http://schemas.microsoft.com/office/powerpoint/2010/main" val="363113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4AC0C2-2F2F-E2E8-273B-66DEB51BD4BC}"/>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422911B-B8D4-E153-C573-C6F501008F3A}"/>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7" name="Date Placeholder 4">
            <a:extLst>
              <a:ext uri="{FF2B5EF4-FFF2-40B4-BE49-F238E27FC236}">
                <a16:creationId xmlns:a16="http://schemas.microsoft.com/office/drawing/2014/main" id="{7E4882B2-6830-E64D-D07A-BBA26EC50F18}"/>
              </a:ext>
            </a:extLst>
          </p:cNvPr>
          <p:cNvSpPr>
            <a:spLocks noGrp="1"/>
          </p:cNvSpPr>
          <p:nvPr>
            <p:ph type="dt" sz="half" idx="10"/>
          </p:nvPr>
        </p:nvSpPr>
        <p:spPr>
          <a:xfrm>
            <a:off x="349250" y="6459538"/>
            <a:ext cx="1963738" cy="365125"/>
          </a:xfrm>
        </p:spPr>
        <p:txBody>
          <a:bodyPr/>
          <a:lstStyle>
            <a:lvl1pPr algn="l">
              <a:defRPr smtClean="0"/>
            </a:lvl1pPr>
          </a:lstStyle>
          <a:p>
            <a:pPr>
              <a:defRPr/>
            </a:pPr>
            <a:fld id="{4ECD796A-EA84-4064-8457-414C7862D40D}" type="datetimeFigureOut">
              <a:rPr lang="de-DE" altLang="de-DE"/>
              <a:pPr>
                <a:defRPr/>
              </a:pPr>
              <a:t>22.02.23</a:t>
            </a:fld>
            <a:endParaRPr lang="de-DE" altLang="de-DE"/>
          </a:p>
        </p:txBody>
      </p:sp>
      <p:sp>
        <p:nvSpPr>
          <p:cNvPr id="8" name="Footer Placeholder 5">
            <a:extLst>
              <a:ext uri="{FF2B5EF4-FFF2-40B4-BE49-F238E27FC236}">
                <a16:creationId xmlns:a16="http://schemas.microsoft.com/office/drawing/2014/main" id="{AF572EA6-AD1A-DDFA-90C1-23B780BE1599}"/>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de-DE" altLang="de-DE"/>
          </a:p>
        </p:txBody>
      </p:sp>
      <p:sp>
        <p:nvSpPr>
          <p:cNvPr id="9" name="Slide Number Placeholder 6">
            <a:extLst>
              <a:ext uri="{FF2B5EF4-FFF2-40B4-BE49-F238E27FC236}">
                <a16:creationId xmlns:a16="http://schemas.microsoft.com/office/drawing/2014/main" id="{187F7016-7937-AE9E-B10D-211A4767335E}"/>
              </a:ext>
            </a:extLst>
          </p:cNvPr>
          <p:cNvSpPr>
            <a:spLocks noGrp="1"/>
          </p:cNvSpPr>
          <p:nvPr>
            <p:ph type="sldNum" sz="quarter" idx="12"/>
          </p:nvPr>
        </p:nvSpPr>
        <p:spPr/>
        <p:txBody>
          <a:bodyPr/>
          <a:lstStyle>
            <a:lvl1pPr>
              <a:defRPr>
                <a:solidFill>
                  <a:schemeClr val="tx2"/>
                </a:solidFill>
              </a:defRPr>
            </a:lvl1pPr>
          </a:lstStyle>
          <a:p>
            <a:fld id="{C1870ED1-497D-4F05-9400-C581F8B87D11}" type="slidenum">
              <a:rPr lang="de-DE" altLang="de-DE"/>
              <a:pPr/>
              <a:t>‹Nr.›</a:t>
            </a:fld>
            <a:endParaRPr lang="de-DE" altLang="de-DE"/>
          </a:p>
        </p:txBody>
      </p:sp>
    </p:spTree>
    <p:extLst>
      <p:ext uri="{BB962C8B-B14F-4D97-AF65-F5344CB8AC3E}">
        <p14:creationId xmlns:p14="http://schemas.microsoft.com/office/powerpoint/2010/main" val="388039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823E11-25DA-BD2D-A178-89AE278EC6F8}"/>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7AA4C503-6E89-D65F-5278-56914F612B7D}"/>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7" name="Date Placeholder 4">
            <a:extLst>
              <a:ext uri="{FF2B5EF4-FFF2-40B4-BE49-F238E27FC236}">
                <a16:creationId xmlns:a16="http://schemas.microsoft.com/office/drawing/2014/main" id="{396FB057-217A-FE51-2AB9-5C123FD3FD95}"/>
              </a:ext>
            </a:extLst>
          </p:cNvPr>
          <p:cNvSpPr>
            <a:spLocks noGrp="1"/>
          </p:cNvSpPr>
          <p:nvPr>
            <p:ph type="dt" sz="half" idx="10"/>
          </p:nvPr>
        </p:nvSpPr>
        <p:spPr/>
        <p:txBody>
          <a:bodyPr/>
          <a:lstStyle>
            <a:lvl1pPr>
              <a:defRPr/>
            </a:lvl1pPr>
          </a:lstStyle>
          <a:p>
            <a:pPr>
              <a:defRPr/>
            </a:pPr>
            <a:fld id="{A0DE0373-FA03-441D-A3E3-D5E5E67DFEDC}" type="datetimeFigureOut">
              <a:rPr lang="de-DE" altLang="de-DE"/>
              <a:pPr>
                <a:defRPr/>
              </a:pPr>
              <a:t>22.02.23</a:t>
            </a:fld>
            <a:endParaRPr lang="de-DE" altLang="de-DE"/>
          </a:p>
        </p:txBody>
      </p:sp>
      <p:sp>
        <p:nvSpPr>
          <p:cNvPr id="8" name="Footer Placeholder 5">
            <a:extLst>
              <a:ext uri="{FF2B5EF4-FFF2-40B4-BE49-F238E27FC236}">
                <a16:creationId xmlns:a16="http://schemas.microsoft.com/office/drawing/2014/main" id="{79E55483-38DC-924D-0D52-F3FFC9BBC9CE}"/>
              </a:ext>
            </a:extLst>
          </p:cNvPr>
          <p:cNvSpPr>
            <a:spLocks noGrp="1"/>
          </p:cNvSpPr>
          <p:nvPr>
            <p:ph type="ftr" sz="quarter" idx="11"/>
          </p:nvPr>
        </p:nvSpPr>
        <p:spPr/>
        <p:txBody>
          <a:bodyPr/>
          <a:lstStyle>
            <a:lvl1pPr>
              <a:defRPr/>
            </a:lvl1pPr>
          </a:lstStyle>
          <a:p>
            <a:pPr>
              <a:defRPr/>
            </a:pPr>
            <a:endParaRPr lang="de-DE" altLang="de-DE"/>
          </a:p>
        </p:txBody>
      </p:sp>
      <p:sp>
        <p:nvSpPr>
          <p:cNvPr id="9" name="Slide Number Placeholder 6">
            <a:extLst>
              <a:ext uri="{FF2B5EF4-FFF2-40B4-BE49-F238E27FC236}">
                <a16:creationId xmlns:a16="http://schemas.microsoft.com/office/drawing/2014/main" id="{6041593C-329B-28C6-4762-C09BF47A9304}"/>
              </a:ext>
            </a:extLst>
          </p:cNvPr>
          <p:cNvSpPr>
            <a:spLocks noGrp="1"/>
          </p:cNvSpPr>
          <p:nvPr>
            <p:ph type="sldNum" sz="quarter" idx="12"/>
          </p:nvPr>
        </p:nvSpPr>
        <p:spPr/>
        <p:txBody>
          <a:bodyPr/>
          <a:lstStyle>
            <a:lvl1pPr>
              <a:defRPr/>
            </a:lvl1pPr>
          </a:lstStyle>
          <a:p>
            <a:fld id="{836FC206-AAC9-468F-A984-6CAF0ABDE604}" type="slidenum">
              <a:rPr lang="de-DE" altLang="de-DE"/>
              <a:pPr/>
              <a:t>‹Nr.›</a:t>
            </a:fld>
            <a:endParaRPr lang="de-DE" altLang="de-DE"/>
          </a:p>
        </p:txBody>
      </p:sp>
    </p:spTree>
    <p:extLst>
      <p:ext uri="{BB962C8B-B14F-4D97-AF65-F5344CB8AC3E}">
        <p14:creationId xmlns:p14="http://schemas.microsoft.com/office/powerpoint/2010/main" val="313061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9CA75-9E88-FF9C-D16E-29FA8845EE97}"/>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66B4EE2-5548-05CC-4B06-470C61990AE3}"/>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FE7F5CD6-8E97-8682-B2E7-A09A464E2DD1}"/>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1029" name="Text Placeholder 2">
            <a:extLst>
              <a:ext uri="{FF2B5EF4-FFF2-40B4-BE49-F238E27FC236}">
                <a16:creationId xmlns:a16="http://schemas.microsoft.com/office/drawing/2014/main" id="{5685C866-FE09-88CE-53C6-9F6CA38C93A6}"/>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en-US"/>
              <a:t>Formatvorlagen des Textmasters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4" name="Date Placeholder 3">
            <a:extLst>
              <a:ext uri="{FF2B5EF4-FFF2-40B4-BE49-F238E27FC236}">
                <a16:creationId xmlns:a16="http://schemas.microsoft.com/office/drawing/2014/main" id="{B0E6C426-B3B5-A91A-BA41-FE6C68836F84}"/>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B7C6D987-1AF1-47AB-9863-852C8A63D953}" type="datetimeFigureOut">
              <a:rPr lang="de-DE" altLang="de-DE"/>
              <a:pPr>
                <a:defRPr/>
              </a:pPr>
              <a:t>22.02.23</a:t>
            </a:fld>
            <a:endParaRPr lang="de-DE" altLang="de-DE"/>
          </a:p>
        </p:txBody>
      </p:sp>
      <p:sp>
        <p:nvSpPr>
          <p:cNvPr id="5" name="Footer Placeholder 4">
            <a:extLst>
              <a:ext uri="{FF2B5EF4-FFF2-40B4-BE49-F238E27FC236}">
                <a16:creationId xmlns:a16="http://schemas.microsoft.com/office/drawing/2014/main" id="{63DD3031-2093-81C3-70CA-9E49FBCD9918}"/>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de-DE" altLang="de-DE"/>
          </a:p>
        </p:txBody>
      </p:sp>
      <p:sp>
        <p:nvSpPr>
          <p:cNvPr id="6" name="Slide Number Placeholder 5">
            <a:extLst>
              <a:ext uri="{FF2B5EF4-FFF2-40B4-BE49-F238E27FC236}">
                <a16:creationId xmlns:a16="http://schemas.microsoft.com/office/drawing/2014/main" id="{10DF0849-7CED-58A2-4144-84FD00F1A356}"/>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D3F06885-64D2-466F-8B2C-E38E78486436}" type="slidenum">
              <a:rPr lang="de-DE" altLang="de-DE"/>
              <a:pPr/>
              <a:t>‹Nr.›</a:t>
            </a:fld>
            <a:endParaRPr lang="de-DE" altLang="de-DE"/>
          </a:p>
        </p:txBody>
      </p:sp>
      <p:cxnSp>
        <p:nvCxnSpPr>
          <p:cNvPr id="10" name="Straight Connector 9">
            <a:extLst>
              <a:ext uri="{FF2B5EF4-FFF2-40B4-BE49-F238E27FC236}">
                <a16:creationId xmlns:a16="http://schemas.microsoft.com/office/drawing/2014/main" id="{000BDC7D-ABC1-D65C-CD31-3A1FB3089BC2}"/>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3" r:id="rId1"/>
    <p:sldLayoutId id="2147483678" r:id="rId2"/>
    <p:sldLayoutId id="2147483684" r:id="rId3"/>
    <p:sldLayoutId id="2147483679" r:id="rId4"/>
    <p:sldLayoutId id="2147483680" r:id="rId5"/>
    <p:sldLayoutId id="2147483681" r:id="rId6"/>
    <p:sldLayoutId id="2147483685" r:id="rId7"/>
    <p:sldLayoutId id="2147483686" r:id="rId8"/>
    <p:sldLayoutId id="2147483687" r:id="rId9"/>
    <p:sldLayoutId id="2147483682" r:id="rId10"/>
    <p:sldLayoutId id="2147483688"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andardsicherung.schulministerium.nrw.de/cms/zentrale-pruefungen-10/uebersicht"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standardsicherung.schulministerium.nrw.de/cms/zentrale-pruefungen-10/pruefungsaufgab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B6B90-262D-9495-67F2-605FCD81E103}"/>
              </a:ext>
            </a:extLst>
          </p:cNvPr>
          <p:cNvSpPr>
            <a:spLocks noGrp="1"/>
          </p:cNvSpPr>
          <p:nvPr>
            <p:ph type="ctrTitle"/>
          </p:nvPr>
        </p:nvSpPr>
        <p:spPr>
          <a:xfrm>
            <a:off x="414338" y="2997200"/>
            <a:ext cx="7772400" cy="1470025"/>
          </a:xfrm>
        </p:spPr>
        <p:txBody>
          <a:bodyPr>
            <a:normAutofit fontScale="90000"/>
          </a:bodyPr>
          <a:lstStyle/>
          <a:p>
            <a:pPr fontAlgn="auto">
              <a:spcAft>
                <a:spcPts val="0"/>
              </a:spcAft>
              <a:defRPr/>
            </a:pPr>
            <a:br>
              <a:rPr lang="de-DE" sz="6600" dirty="0"/>
            </a:br>
            <a:r>
              <a:rPr lang="de-DE" dirty="0"/>
              <a:t>Abschlüsse &amp;</a:t>
            </a:r>
            <a:br>
              <a:rPr lang="de-DE" dirty="0"/>
            </a:br>
            <a:r>
              <a:rPr lang="de-DE" dirty="0"/>
              <a:t>Zentrale </a:t>
            </a:r>
            <a:br>
              <a:rPr lang="de-DE" dirty="0"/>
            </a:br>
            <a:r>
              <a:rPr lang="de-DE" dirty="0"/>
              <a:t>Prüfungen</a:t>
            </a:r>
          </a:p>
        </p:txBody>
      </p:sp>
      <p:sp>
        <p:nvSpPr>
          <p:cNvPr id="3" name="Untertitel 2">
            <a:extLst>
              <a:ext uri="{FF2B5EF4-FFF2-40B4-BE49-F238E27FC236}">
                <a16:creationId xmlns:a16="http://schemas.microsoft.com/office/drawing/2014/main" id="{714F4DEE-89E0-2AFA-FCB2-5EEF3D739A71}"/>
              </a:ext>
            </a:extLst>
          </p:cNvPr>
          <p:cNvSpPr>
            <a:spLocks noGrp="1"/>
          </p:cNvSpPr>
          <p:nvPr>
            <p:ph type="subTitle" idx="1"/>
          </p:nvPr>
        </p:nvSpPr>
        <p:spPr>
          <a:xfrm>
            <a:off x="611188" y="4724400"/>
            <a:ext cx="7705725" cy="914400"/>
          </a:xfrm>
        </p:spPr>
        <p:txBody>
          <a:bodyPr rtlCol="0"/>
          <a:lstStyle/>
          <a:p>
            <a:pPr fontAlgn="auto">
              <a:spcAft>
                <a:spcPts val="0"/>
              </a:spcAft>
              <a:defRPr/>
            </a:pPr>
            <a:r>
              <a:rPr lang="de-DE" dirty="0"/>
              <a:t>INFOABEND-Abteilung II (Jahrgang 09 und 10)</a:t>
            </a:r>
          </a:p>
        </p:txBody>
      </p:sp>
      <p:pic>
        <p:nvPicPr>
          <p:cNvPr id="10244" name="Picture 2">
            <a:extLst>
              <a:ext uri="{FF2B5EF4-FFF2-40B4-BE49-F238E27FC236}">
                <a16:creationId xmlns:a16="http://schemas.microsoft.com/office/drawing/2014/main" id="{F8E8C33D-77C5-8C8B-F4F2-DEDBA34E8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88913"/>
            <a:ext cx="3289300" cy="408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F82A1696-598E-8704-93BA-EF10D7B9BC4E}"/>
              </a:ext>
            </a:extLst>
          </p:cNvPr>
          <p:cNvSpPr>
            <a:spLocks noGrp="1"/>
          </p:cNvSpPr>
          <p:nvPr>
            <p:ph type="title"/>
          </p:nvPr>
        </p:nvSpPr>
        <p:spPr/>
        <p:txBody>
          <a:bodyPr/>
          <a:lstStyle/>
          <a:p>
            <a:pPr fontAlgn="auto">
              <a:spcAft>
                <a:spcPts val="0"/>
              </a:spcAft>
              <a:defRPr/>
            </a:pPr>
            <a:r>
              <a:rPr lang="de-DE" altLang="de-DE" dirty="0">
                <a:solidFill>
                  <a:schemeClr val="tx1">
                    <a:lumMod val="75000"/>
                    <a:lumOff val="25000"/>
                  </a:schemeClr>
                </a:solidFill>
              </a:rPr>
              <a:t>MSA (FOR)</a:t>
            </a:r>
          </a:p>
        </p:txBody>
      </p:sp>
      <p:graphicFrame>
        <p:nvGraphicFramePr>
          <p:cNvPr id="3" name="Tabelle 2">
            <a:extLst>
              <a:ext uri="{FF2B5EF4-FFF2-40B4-BE49-F238E27FC236}">
                <a16:creationId xmlns:a16="http://schemas.microsoft.com/office/drawing/2014/main" id="{B239E844-EF73-BC14-F04F-0FCAF4069559}"/>
              </a:ext>
            </a:extLst>
          </p:cNvPr>
          <p:cNvGraphicFramePr>
            <a:graphicFrameLocks noGrp="1"/>
          </p:cNvGraphicFramePr>
          <p:nvPr/>
        </p:nvGraphicFramePr>
        <p:xfrm>
          <a:off x="755650" y="1844675"/>
          <a:ext cx="7704137" cy="2951163"/>
        </p:xfrm>
        <a:graphic>
          <a:graphicData uri="http://schemas.openxmlformats.org/drawingml/2006/table">
            <a:tbl>
              <a:tblPr firstRow="1" firstCol="1" bandRow="1">
                <a:tableStyleId>{5C22544A-7EE6-4342-B048-85BDC9FD1C3A}</a:tableStyleId>
              </a:tblPr>
              <a:tblGrid>
                <a:gridCol w="1540177">
                  <a:extLst>
                    <a:ext uri="{9D8B030D-6E8A-4147-A177-3AD203B41FA5}">
                      <a16:colId xmlns:a16="http://schemas.microsoft.com/office/drawing/2014/main" val="20000"/>
                    </a:ext>
                  </a:extLst>
                </a:gridCol>
                <a:gridCol w="1540990">
                  <a:extLst>
                    <a:ext uri="{9D8B030D-6E8A-4147-A177-3AD203B41FA5}">
                      <a16:colId xmlns:a16="http://schemas.microsoft.com/office/drawing/2014/main" val="20001"/>
                    </a:ext>
                  </a:extLst>
                </a:gridCol>
                <a:gridCol w="1540990">
                  <a:extLst>
                    <a:ext uri="{9D8B030D-6E8A-4147-A177-3AD203B41FA5}">
                      <a16:colId xmlns:a16="http://schemas.microsoft.com/office/drawing/2014/main" val="20002"/>
                    </a:ext>
                  </a:extLst>
                </a:gridCol>
                <a:gridCol w="1540990">
                  <a:extLst>
                    <a:ext uri="{9D8B030D-6E8A-4147-A177-3AD203B41FA5}">
                      <a16:colId xmlns:a16="http://schemas.microsoft.com/office/drawing/2014/main" val="20003"/>
                    </a:ext>
                  </a:extLst>
                </a:gridCol>
                <a:gridCol w="1540990">
                  <a:extLst>
                    <a:ext uri="{9D8B030D-6E8A-4147-A177-3AD203B41FA5}">
                      <a16:colId xmlns:a16="http://schemas.microsoft.com/office/drawing/2014/main" val="20004"/>
                    </a:ext>
                  </a:extLst>
                </a:gridCol>
              </a:tblGrid>
              <a:tr h="472426">
                <a:tc gridSpan="5">
                  <a:txBody>
                    <a:bodyPr/>
                    <a:lstStyle/>
                    <a:p>
                      <a:pPr>
                        <a:lnSpc>
                          <a:spcPct val="150000"/>
                        </a:lnSpc>
                        <a:spcAft>
                          <a:spcPts val="0"/>
                        </a:spcAft>
                      </a:pPr>
                      <a:r>
                        <a:rPr lang="de-DE" sz="1400" dirty="0">
                          <a:effectLst/>
                        </a:rPr>
                        <a:t>Sek. I – FOR Fachoberschulreife</a:t>
                      </a:r>
                      <a:endParaRPr lang="de-DE" sz="1200" dirty="0">
                        <a:effectLst/>
                        <a:latin typeface="Cambria"/>
                        <a:ea typeface="MS Mincho"/>
                        <a:cs typeface="Times New Roman"/>
                      </a:endParaRPr>
                    </a:p>
                  </a:txBody>
                  <a:tcPr marL="68585" marR="6858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404981">
                <a:tc>
                  <a:txBody>
                    <a:bodyPr/>
                    <a:lstStyle/>
                    <a:p>
                      <a:pPr>
                        <a:lnSpc>
                          <a:spcPct val="150000"/>
                        </a:lnSpc>
                        <a:spcAft>
                          <a:spcPts val="0"/>
                        </a:spcAft>
                      </a:pPr>
                      <a:r>
                        <a:rPr lang="de-DE" sz="1200">
                          <a:effectLst/>
                        </a:rPr>
                        <a:t>E-Kurs</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ausreichend</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ausreichend</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85" marR="68585" marT="0" marB="0"/>
                </a:tc>
                <a:extLst>
                  <a:ext uri="{0D108BD9-81ED-4DB2-BD59-A6C34878D82A}">
                    <a16:rowId xmlns:a16="http://schemas.microsoft.com/office/drawing/2014/main" val="10001"/>
                  </a:ext>
                </a:extLst>
              </a:tr>
              <a:tr h="404981">
                <a:tc>
                  <a:txBody>
                    <a:bodyPr/>
                    <a:lstStyle/>
                    <a:p>
                      <a:pPr>
                        <a:lnSpc>
                          <a:spcPct val="150000"/>
                        </a:lnSpc>
                        <a:spcAft>
                          <a:spcPts val="0"/>
                        </a:spcAft>
                      </a:pPr>
                      <a:r>
                        <a:rPr lang="de-DE" sz="1200">
                          <a:effectLst/>
                        </a:rPr>
                        <a:t>G-Kurs</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befriedigend</a:t>
                      </a:r>
                      <a:endParaRPr lang="de-DE" sz="1200">
                        <a:effectLst/>
                        <a:latin typeface="Cambria"/>
                        <a:ea typeface="MS Mincho"/>
                        <a:cs typeface="Times New Roman"/>
                      </a:endParaRPr>
                    </a:p>
                  </a:txBody>
                  <a:tcPr marL="68585" marR="68585" marT="0" marB="0"/>
                </a:tc>
                <a:tc>
                  <a:txBody>
                    <a:bodyPr/>
                    <a:lstStyle/>
                    <a:p>
                      <a:pPr>
                        <a:lnSpc>
                          <a:spcPct val="150000"/>
                        </a:lnSpc>
                        <a:spcAft>
                          <a:spcPts val="0"/>
                        </a:spcAft>
                      </a:pPr>
                      <a:r>
                        <a:rPr lang="de-DE" sz="1200">
                          <a:effectLst/>
                        </a:rPr>
                        <a:t>befriedigend</a:t>
                      </a:r>
                      <a:endParaRPr lang="de-DE" sz="1200">
                        <a:effectLst/>
                        <a:latin typeface="Cambria"/>
                        <a:ea typeface="MS Mincho"/>
                        <a:cs typeface="Times New Roman"/>
                      </a:endParaRPr>
                    </a:p>
                  </a:txBody>
                  <a:tcPr marL="68585" marR="68585" marT="0" marB="0"/>
                </a:tc>
                <a:extLst>
                  <a:ext uri="{0D108BD9-81ED-4DB2-BD59-A6C34878D82A}">
                    <a16:rowId xmlns:a16="http://schemas.microsoft.com/office/drawing/2014/main" val="10002"/>
                  </a:ext>
                </a:extLst>
              </a:tr>
              <a:tr h="404981">
                <a:tc>
                  <a:txBody>
                    <a:bodyPr/>
                    <a:lstStyle/>
                    <a:p>
                      <a:pPr>
                        <a:lnSpc>
                          <a:spcPct val="150000"/>
                        </a:lnSpc>
                        <a:spcAft>
                          <a:spcPts val="0"/>
                        </a:spcAft>
                      </a:pPr>
                      <a:r>
                        <a:rPr lang="de-DE" sz="1200">
                          <a:effectLst/>
                        </a:rPr>
                        <a:t>WPI- Kurs</a:t>
                      </a:r>
                      <a:endParaRPr lang="de-DE" sz="1200">
                        <a:effectLst/>
                        <a:latin typeface="Cambria"/>
                        <a:ea typeface="MS Mincho"/>
                        <a:cs typeface="Times New Roman"/>
                      </a:endParaRPr>
                    </a:p>
                  </a:txBody>
                  <a:tcPr marL="68585" marR="68585" marT="0" marB="0"/>
                </a:tc>
                <a:tc gridSpan="4">
                  <a:txBody>
                    <a:bodyPr/>
                    <a:lstStyle/>
                    <a:p>
                      <a:pPr algn="ctr">
                        <a:lnSpc>
                          <a:spcPct val="150000"/>
                        </a:lnSpc>
                        <a:spcAft>
                          <a:spcPts val="0"/>
                        </a:spcAft>
                      </a:pPr>
                      <a:r>
                        <a:rPr lang="de-DE" sz="1200" dirty="0">
                          <a:effectLst/>
                        </a:rPr>
                        <a:t>ausreichend</a:t>
                      </a:r>
                      <a:endParaRPr lang="de-DE" sz="1200" dirty="0">
                        <a:effectLst/>
                        <a:latin typeface="Cambria"/>
                        <a:ea typeface="MS Mincho"/>
                        <a:cs typeface="Times New Roman"/>
                      </a:endParaRPr>
                    </a:p>
                  </a:txBody>
                  <a:tcPr marL="68585" marR="68585"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404981">
                <a:tc>
                  <a:txBody>
                    <a:bodyPr/>
                    <a:lstStyle/>
                    <a:p>
                      <a:pPr>
                        <a:lnSpc>
                          <a:spcPct val="150000"/>
                        </a:lnSpc>
                        <a:spcAft>
                          <a:spcPts val="0"/>
                        </a:spcAft>
                      </a:pPr>
                      <a:r>
                        <a:rPr lang="de-DE" sz="1200">
                          <a:effectLst/>
                        </a:rPr>
                        <a:t>Übrige Fächer</a:t>
                      </a:r>
                      <a:endParaRPr lang="de-DE" sz="1200">
                        <a:effectLst/>
                        <a:latin typeface="Cambria"/>
                        <a:ea typeface="MS Mincho"/>
                        <a:cs typeface="Times New Roman"/>
                      </a:endParaRPr>
                    </a:p>
                  </a:txBody>
                  <a:tcPr marL="68585" marR="68585" marT="0" marB="0"/>
                </a:tc>
                <a:tc gridSpan="4">
                  <a:txBody>
                    <a:bodyPr/>
                    <a:lstStyle/>
                    <a:p>
                      <a:pPr algn="ctr">
                        <a:lnSpc>
                          <a:spcPct val="150000"/>
                        </a:lnSpc>
                        <a:spcAft>
                          <a:spcPts val="0"/>
                        </a:spcAft>
                      </a:pPr>
                      <a:r>
                        <a:rPr lang="de-DE" sz="1200">
                          <a:effectLst/>
                        </a:rPr>
                        <a:t>2 x befriedigend, ansonsten ausreichend</a:t>
                      </a:r>
                      <a:endParaRPr lang="de-DE" sz="1200">
                        <a:effectLst/>
                        <a:latin typeface="Cambria"/>
                        <a:ea typeface="MS Mincho"/>
                        <a:cs typeface="Times New Roman"/>
                      </a:endParaRPr>
                    </a:p>
                  </a:txBody>
                  <a:tcPr marL="68585" marR="68585"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858813">
                <a:tc gridSpan="2">
                  <a:txBody>
                    <a:bodyPr/>
                    <a:lstStyle/>
                    <a:p>
                      <a:pPr>
                        <a:lnSpc>
                          <a:spcPct val="150000"/>
                        </a:lnSpc>
                        <a:spcAft>
                          <a:spcPts val="0"/>
                        </a:spcAft>
                      </a:pPr>
                      <a:r>
                        <a:rPr lang="de-DE" sz="1200">
                          <a:effectLst/>
                        </a:rPr>
                        <a:t>Fächergruppe I </a:t>
                      </a:r>
                    </a:p>
                    <a:p>
                      <a:pPr>
                        <a:lnSpc>
                          <a:spcPct val="150000"/>
                        </a:lnSpc>
                        <a:spcAft>
                          <a:spcPts val="0"/>
                        </a:spcAft>
                      </a:pPr>
                      <a:r>
                        <a:rPr lang="de-DE" sz="1200">
                          <a:effectLst/>
                        </a:rPr>
                        <a:t>D, Ma, E &amp; WPI</a:t>
                      </a:r>
                      <a:endParaRPr lang="de-DE" sz="1200">
                        <a:effectLst/>
                        <a:latin typeface="Cambria"/>
                        <a:ea typeface="MS Mincho"/>
                        <a:cs typeface="Times New Roman"/>
                      </a:endParaRPr>
                    </a:p>
                  </a:txBody>
                  <a:tcPr marL="68585" marR="68585" marT="0" marB="0"/>
                </a:tc>
                <a:tc hMerge="1">
                  <a:txBody>
                    <a:bodyPr/>
                    <a:lstStyle/>
                    <a:p>
                      <a:endParaRPr lang="de-DE"/>
                    </a:p>
                  </a:txBody>
                  <a:tcPr/>
                </a:tc>
                <a:tc gridSpan="3">
                  <a:txBody>
                    <a:bodyPr/>
                    <a:lstStyle/>
                    <a:p>
                      <a:pPr>
                        <a:lnSpc>
                          <a:spcPct val="150000"/>
                        </a:lnSpc>
                        <a:spcAft>
                          <a:spcPts val="0"/>
                        </a:spcAft>
                      </a:pPr>
                      <a:r>
                        <a:rPr lang="de-DE" sz="1200" dirty="0">
                          <a:effectLst/>
                        </a:rPr>
                        <a:t>Fächergruppe II</a:t>
                      </a:r>
                    </a:p>
                    <a:p>
                      <a:pPr>
                        <a:lnSpc>
                          <a:spcPct val="150000"/>
                        </a:lnSpc>
                        <a:spcAft>
                          <a:spcPts val="0"/>
                        </a:spcAft>
                      </a:pPr>
                      <a:r>
                        <a:rPr lang="de-DE" sz="1200" dirty="0">
                          <a:effectLst/>
                        </a:rPr>
                        <a:t>übrige Fächer</a:t>
                      </a:r>
                      <a:endParaRPr lang="de-DE" sz="1200" dirty="0">
                        <a:effectLst/>
                        <a:latin typeface="Cambria"/>
                        <a:ea typeface="MS Mincho"/>
                        <a:cs typeface="Times New Roman"/>
                      </a:endParaRPr>
                    </a:p>
                  </a:txBody>
                  <a:tcPr marL="68585" marR="68585"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10275" name="Rectangle 1">
            <a:extLst>
              <a:ext uri="{FF2B5EF4-FFF2-40B4-BE49-F238E27FC236}">
                <a16:creationId xmlns:a16="http://schemas.microsoft.com/office/drawing/2014/main" id="{441E5BE9-7016-9402-DABA-43EFC9C0A492}"/>
              </a:ext>
            </a:extLst>
          </p:cNvPr>
          <p:cNvSpPr>
            <a:spLocks noChangeArrowheads="1"/>
          </p:cNvSpPr>
          <p:nvPr/>
        </p:nvSpPr>
        <p:spPr bwMode="auto">
          <a:xfrm>
            <a:off x="755650" y="219075"/>
            <a:ext cx="761047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p:txBody>
      </p:sp>
      <p:sp>
        <p:nvSpPr>
          <p:cNvPr id="19492" name="Rechteck 1">
            <a:extLst>
              <a:ext uri="{FF2B5EF4-FFF2-40B4-BE49-F238E27FC236}">
                <a16:creationId xmlns:a16="http://schemas.microsoft.com/office/drawing/2014/main" id="{7DCAD4DA-2575-496D-0789-3736101A44F1}"/>
              </a:ext>
            </a:extLst>
          </p:cNvPr>
          <p:cNvSpPr>
            <a:spLocks noChangeArrowheads="1"/>
          </p:cNvSpPr>
          <p:nvPr/>
        </p:nvSpPr>
        <p:spPr bwMode="auto">
          <a:xfrm>
            <a:off x="708025" y="4652963"/>
            <a:ext cx="77057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de-DE" altLang="de-DE">
              <a:latin typeface="Arial" panose="020B0604020202020204" pitchFamily="34" charset="0"/>
              <a:ea typeface="MS Mincho" panose="02020609040205080304" pitchFamily="49" charset="-128"/>
              <a:cs typeface="Arial" panose="020B0604020202020204" pitchFamily="34" charset="0"/>
            </a:endParaRPr>
          </a:p>
          <a:p>
            <a:pPr eaLnBrk="1" hangingPunct="1"/>
            <a:r>
              <a:rPr lang="de-DE" altLang="de-DE" sz="1600">
                <a:latin typeface="Century Gothic" panose="020B0502020202020204" pitchFamily="34" charset="0"/>
                <a:ea typeface="MS Mincho" panose="02020609040205080304" pitchFamily="49" charset="-128"/>
                <a:cs typeface="Arial" panose="020B0604020202020204" pitchFamily="34" charset="0"/>
              </a:rPr>
              <a:t>Abschluss auch dann, wenn...</a:t>
            </a:r>
            <a:endParaRPr lang="de-DE" altLang="de-DE" sz="7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600" b="1">
                <a:latin typeface="Century Gothic" panose="020B0502020202020204" pitchFamily="34" charset="0"/>
                <a:ea typeface="MS Mincho" panose="02020609040205080304" pitchFamily="49" charset="-128"/>
                <a:cs typeface="Arial" panose="020B0604020202020204" pitchFamily="34" charset="0"/>
              </a:rPr>
              <a:t> nicht mehr als 1 Unterschreitung</a:t>
            </a:r>
            <a:r>
              <a:rPr lang="de-DE" altLang="de-DE" sz="1600">
                <a:latin typeface="Century Gothic" panose="020B0502020202020204" pitchFamily="34" charset="0"/>
                <a:ea typeface="MS Mincho" panose="02020609040205080304" pitchFamily="49" charset="-128"/>
                <a:cs typeface="Arial" panose="020B0604020202020204" pitchFamily="34" charset="0"/>
              </a:rPr>
              <a:t>  und diese </a:t>
            </a:r>
            <a:r>
              <a:rPr lang="de-DE" altLang="de-DE" sz="1600" b="1">
                <a:latin typeface="Century Gothic" panose="020B0502020202020204" pitchFamily="34" charset="0"/>
                <a:ea typeface="MS Mincho" panose="02020609040205080304" pitchFamily="49" charset="-128"/>
                <a:cs typeface="Arial" panose="020B0604020202020204" pitchFamily="34" charset="0"/>
              </a:rPr>
              <a:t>durch eine bessere Leistung</a:t>
            </a:r>
            <a:r>
              <a:rPr lang="de-DE" altLang="de-DE" sz="1600">
                <a:latin typeface="Century Gothic" panose="020B0502020202020204" pitchFamily="34" charset="0"/>
                <a:ea typeface="MS Mincho" panose="02020609040205080304" pitchFamily="49" charset="-128"/>
                <a:cs typeface="Arial" panose="020B0604020202020204" pitchFamily="34" charset="0"/>
              </a:rPr>
              <a:t> in einem anderen Fach, innerhalb der Fächergruppe, ausgeglichen wird.</a:t>
            </a:r>
            <a:endParaRPr lang="de-DE" altLang="de-DE" sz="7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600">
                <a:latin typeface="Century Gothic" panose="020B0502020202020204" pitchFamily="34" charset="0"/>
                <a:ea typeface="MS Mincho" panose="02020609040205080304" pitchFamily="49" charset="-128"/>
                <a:cs typeface="Arial" panose="020B0604020202020204" pitchFamily="34" charset="0"/>
              </a:rPr>
              <a:t> 1 Unterschreitung in FG II um </a:t>
            </a:r>
            <a:r>
              <a:rPr lang="de-DE" altLang="de-DE" sz="1600" b="1">
                <a:latin typeface="Century Gothic" panose="020B0502020202020204" pitchFamily="34" charset="0"/>
                <a:ea typeface="MS Mincho" panose="02020609040205080304" pitchFamily="49" charset="-128"/>
                <a:cs typeface="Arial" panose="020B0604020202020204" pitchFamily="34" charset="0"/>
              </a:rPr>
              <a:t>bis zu 2 Notenstufen</a:t>
            </a:r>
            <a:r>
              <a:rPr lang="de-DE" altLang="de-DE" sz="1600">
                <a:latin typeface="Century Gothic" panose="020B0502020202020204" pitchFamily="34" charset="0"/>
                <a:ea typeface="MS Mincho" panose="02020609040205080304" pitchFamily="49" charset="-128"/>
                <a:cs typeface="Arial" panose="020B0604020202020204" pitchFamily="34" charset="0"/>
              </a:rPr>
              <a:t> bleibt </a:t>
            </a:r>
            <a:r>
              <a:rPr lang="de-DE" altLang="de-DE" sz="1600" b="1">
                <a:latin typeface="Century Gothic" panose="020B0502020202020204" pitchFamily="34" charset="0"/>
                <a:ea typeface="MS Mincho" panose="02020609040205080304" pitchFamily="49" charset="-128"/>
                <a:cs typeface="Arial" panose="020B0604020202020204" pitchFamily="34" charset="0"/>
              </a:rPr>
              <a:t>unberücksichtigt</a:t>
            </a:r>
            <a:r>
              <a:rPr lang="de-DE" altLang="de-DE" sz="1600">
                <a:latin typeface="Century Gothic" panose="020B0502020202020204" pitchFamily="34" charset="0"/>
                <a:ea typeface="MS Mincho" panose="02020609040205080304" pitchFamily="49" charset="-128"/>
                <a:cs typeface="Arial" panose="020B0604020202020204" pitchFamily="34" charset="0"/>
              </a:rPr>
              <a:t>. </a:t>
            </a:r>
            <a:endParaRPr lang="de-DE" altLang="de-DE" sz="2400">
              <a:latin typeface="Century Gothic" panose="020B0502020202020204" pitchFamily="34" charset="0"/>
              <a:ea typeface="MS Mincho" panose="02020609040205080304" pitchFamily="49" charset="-128"/>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45DEFA8B-CD5F-500F-3D77-F247843F5209}"/>
              </a:ext>
            </a:extLst>
          </p:cNvPr>
          <p:cNvSpPr>
            <a:spLocks noGrp="1"/>
          </p:cNvSpPr>
          <p:nvPr>
            <p:ph type="title"/>
          </p:nvPr>
        </p:nvSpPr>
        <p:spPr/>
        <p:txBody>
          <a:bodyPr/>
          <a:lstStyle/>
          <a:p>
            <a:pPr fontAlgn="auto">
              <a:spcAft>
                <a:spcPts val="0"/>
              </a:spcAft>
              <a:defRPr/>
            </a:pPr>
            <a:r>
              <a:rPr lang="de-DE" altLang="de-DE" sz="3600" dirty="0">
                <a:solidFill>
                  <a:schemeClr val="tx1">
                    <a:lumMod val="75000"/>
                    <a:lumOff val="25000"/>
                  </a:schemeClr>
                </a:solidFill>
              </a:rPr>
              <a:t>MSA -FOR mit Qualifikation-</a:t>
            </a:r>
            <a:br>
              <a:rPr lang="de-DE" altLang="de-DE" sz="2800" dirty="0">
                <a:solidFill>
                  <a:schemeClr val="tx1">
                    <a:lumMod val="75000"/>
                    <a:lumOff val="25000"/>
                  </a:schemeClr>
                </a:solidFill>
              </a:rPr>
            </a:br>
            <a:r>
              <a:rPr lang="de-DE" altLang="de-DE" sz="2800" dirty="0">
                <a:solidFill>
                  <a:schemeClr val="tx1">
                    <a:lumMod val="75000"/>
                    <a:lumOff val="25000"/>
                  </a:schemeClr>
                </a:solidFill>
              </a:rPr>
              <a:t>Berechtigung zum Besuch der gymnasialen Oberstufe</a:t>
            </a:r>
          </a:p>
        </p:txBody>
      </p:sp>
      <p:graphicFrame>
        <p:nvGraphicFramePr>
          <p:cNvPr id="3" name="Tabelle 2">
            <a:extLst>
              <a:ext uri="{FF2B5EF4-FFF2-40B4-BE49-F238E27FC236}">
                <a16:creationId xmlns:a16="http://schemas.microsoft.com/office/drawing/2014/main" id="{71B64EFA-5860-B57F-B74A-94F80D968758}"/>
              </a:ext>
            </a:extLst>
          </p:cNvPr>
          <p:cNvGraphicFramePr>
            <a:graphicFrameLocks noGrp="1"/>
          </p:cNvGraphicFramePr>
          <p:nvPr/>
        </p:nvGraphicFramePr>
        <p:xfrm>
          <a:off x="922338" y="1916113"/>
          <a:ext cx="7443788" cy="2347913"/>
        </p:xfrm>
        <a:graphic>
          <a:graphicData uri="http://schemas.openxmlformats.org/drawingml/2006/table">
            <a:tbl>
              <a:tblPr firstRow="1" firstCol="1" bandRow="1">
                <a:tableStyleId>{5C22544A-7EE6-4342-B048-85BDC9FD1C3A}</a:tableStyleId>
              </a:tblPr>
              <a:tblGrid>
                <a:gridCol w="1398247">
                  <a:extLst>
                    <a:ext uri="{9D8B030D-6E8A-4147-A177-3AD203B41FA5}">
                      <a16:colId xmlns:a16="http://schemas.microsoft.com/office/drawing/2014/main" val="20000"/>
                    </a:ext>
                  </a:extLst>
                </a:gridCol>
                <a:gridCol w="1398984">
                  <a:extLst>
                    <a:ext uri="{9D8B030D-6E8A-4147-A177-3AD203B41FA5}">
                      <a16:colId xmlns:a16="http://schemas.microsoft.com/office/drawing/2014/main" val="20001"/>
                    </a:ext>
                  </a:extLst>
                </a:gridCol>
                <a:gridCol w="1398984">
                  <a:extLst>
                    <a:ext uri="{9D8B030D-6E8A-4147-A177-3AD203B41FA5}">
                      <a16:colId xmlns:a16="http://schemas.microsoft.com/office/drawing/2014/main" val="20002"/>
                    </a:ext>
                  </a:extLst>
                </a:gridCol>
                <a:gridCol w="1398984">
                  <a:extLst>
                    <a:ext uri="{9D8B030D-6E8A-4147-A177-3AD203B41FA5}">
                      <a16:colId xmlns:a16="http://schemas.microsoft.com/office/drawing/2014/main" val="20003"/>
                    </a:ext>
                  </a:extLst>
                </a:gridCol>
                <a:gridCol w="1848589">
                  <a:extLst>
                    <a:ext uri="{9D8B030D-6E8A-4147-A177-3AD203B41FA5}">
                      <a16:colId xmlns:a16="http://schemas.microsoft.com/office/drawing/2014/main" val="20004"/>
                    </a:ext>
                  </a:extLst>
                </a:gridCol>
              </a:tblGrid>
              <a:tr h="375857">
                <a:tc gridSpan="5">
                  <a:txBody>
                    <a:bodyPr/>
                    <a:lstStyle/>
                    <a:p>
                      <a:pPr>
                        <a:lnSpc>
                          <a:spcPct val="150000"/>
                        </a:lnSpc>
                        <a:spcAft>
                          <a:spcPts val="0"/>
                        </a:spcAft>
                      </a:pPr>
                      <a:r>
                        <a:rPr lang="de-DE" sz="1400">
                          <a:effectLst/>
                        </a:rPr>
                        <a:t>Sek. I – FOR mit Qualifikation</a:t>
                      </a:r>
                      <a:endParaRPr lang="de-DE" sz="1200">
                        <a:effectLst/>
                        <a:latin typeface="Cambria"/>
                        <a:ea typeface="MS Mincho"/>
                        <a:cs typeface="Times New Roman"/>
                      </a:endParaRPr>
                    </a:p>
                  </a:txBody>
                  <a:tcPr marL="68570" marR="6857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22199">
                <a:tc>
                  <a:txBody>
                    <a:bodyPr/>
                    <a:lstStyle/>
                    <a:p>
                      <a:pPr>
                        <a:lnSpc>
                          <a:spcPct val="150000"/>
                        </a:lnSpc>
                        <a:spcAft>
                          <a:spcPts val="0"/>
                        </a:spcAft>
                      </a:pPr>
                      <a:r>
                        <a:rPr lang="de-DE" sz="1200">
                          <a:effectLst/>
                        </a:rPr>
                        <a:t>E-Kurs</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befriedigend</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befriedigend</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befriedigend</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70" marR="68570" marT="0" marB="0"/>
                </a:tc>
                <a:extLst>
                  <a:ext uri="{0D108BD9-81ED-4DB2-BD59-A6C34878D82A}">
                    <a16:rowId xmlns:a16="http://schemas.microsoft.com/office/drawing/2014/main" val="10001"/>
                  </a:ext>
                </a:extLst>
              </a:tr>
              <a:tr h="322199">
                <a:tc>
                  <a:txBody>
                    <a:bodyPr/>
                    <a:lstStyle/>
                    <a:p>
                      <a:pPr>
                        <a:lnSpc>
                          <a:spcPct val="150000"/>
                        </a:lnSpc>
                        <a:spcAft>
                          <a:spcPts val="0"/>
                        </a:spcAft>
                      </a:pPr>
                      <a:r>
                        <a:rPr lang="de-DE" sz="1200">
                          <a:effectLst/>
                        </a:rPr>
                        <a:t>G-Kurs</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dirty="0">
                          <a:effectLst/>
                        </a:rPr>
                        <a:t> </a:t>
                      </a:r>
                      <a:endParaRPr lang="de-DE" sz="1200" dirty="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70" marR="68570" marT="0" marB="0"/>
                </a:tc>
                <a:tc>
                  <a:txBody>
                    <a:bodyPr/>
                    <a:lstStyle/>
                    <a:p>
                      <a:pPr>
                        <a:lnSpc>
                          <a:spcPct val="150000"/>
                        </a:lnSpc>
                        <a:spcAft>
                          <a:spcPts val="0"/>
                        </a:spcAft>
                      </a:pPr>
                      <a:r>
                        <a:rPr lang="de-DE" sz="1200">
                          <a:effectLst/>
                        </a:rPr>
                        <a:t>gut</a:t>
                      </a:r>
                      <a:endParaRPr lang="de-DE" sz="1200">
                        <a:effectLst/>
                        <a:latin typeface="Cambria"/>
                        <a:ea typeface="MS Mincho"/>
                        <a:cs typeface="Times New Roman"/>
                      </a:endParaRPr>
                    </a:p>
                  </a:txBody>
                  <a:tcPr marL="68570" marR="68570" marT="0" marB="0"/>
                </a:tc>
                <a:extLst>
                  <a:ext uri="{0D108BD9-81ED-4DB2-BD59-A6C34878D82A}">
                    <a16:rowId xmlns:a16="http://schemas.microsoft.com/office/drawing/2014/main" val="10002"/>
                  </a:ext>
                </a:extLst>
              </a:tr>
              <a:tr h="322199">
                <a:tc>
                  <a:txBody>
                    <a:bodyPr/>
                    <a:lstStyle/>
                    <a:p>
                      <a:pPr>
                        <a:lnSpc>
                          <a:spcPct val="150000"/>
                        </a:lnSpc>
                        <a:spcAft>
                          <a:spcPts val="0"/>
                        </a:spcAft>
                      </a:pPr>
                      <a:r>
                        <a:rPr lang="de-DE" sz="1200">
                          <a:effectLst/>
                        </a:rPr>
                        <a:t>WPI- Kurs</a:t>
                      </a:r>
                      <a:endParaRPr lang="de-DE" sz="1200">
                        <a:effectLst/>
                        <a:latin typeface="Cambria"/>
                        <a:ea typeface="MS Mincho"/>
                        <a:cs typeface="Times New Roman"/>
                      </a:endParaRPr>
                    </a:p>
                  </a:txBody>
                  <a:tcPr marL="68570" marR="68570" marT="0" marB="0"/>
                </a:tc>
                <a:tc gridSpan="4">
                  <a:txBody>
                    <a:bodyPr/>
                    <a:lstStyle/>
                    <a:p>
                      <a:pPr algn="ctr">
                        <a:lnSpc>
                          <a:spcPct val="150000"/>
                        </a:lnSpc>
                        <a:spcAft>
                          <a:spcPts val="0"/>
                        </a:spcAft>
                      </a:pPr>
                      <a:r>
                        <a:rPr lang="de-DE" sz="1200">
                          <a:effectLst/>
                        </a:rPr>
                        <a:t>befriedigend</a:t>
                      </a:r>
                      <a:endParaRPr lang="de-DE" sz="1200">
                        <a:effectLst/>
                        <a:latin typeface="Cambria"/>
                        <a:ea typeface="MS Mincho"/>
                        <a:cs typeface="Times New Roman"/>
                      </a:endParaRPr>
                    </a:p>
                  </a:txBody>
                  <a:tcPr marL="68570" marR="68570"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322199">
                <a:tc>
                  <a:txBody>
                    <a:bodyPr/>
                    <a:lstStyle/>
                    <a:p>
                      <a:pPr>
                        <a:lnSpc>
                          <a:spcPct val="150000"/>
                        </a:lnSpc>
                        <a:spcAft>
                          <a:spcPts val="0"/>
                        </a:spcAft>
                      </a:pPr>
                      <a:r>
                        <a:rPr lang="de-DE" sz="1200">
                          <a:effectLst/>
                        </a:rPr>
                        <a:t>Übrige Fächer</a:t>
                      </a:r>
                      <a:endParaRPr lang="de-DE" sz="1200">
                        <a:effectLst/>
                        <a:latin typeface="Cambria"/>
                        <a:ea typeface="MS Mincho"/>
                        <a:cs typeface="Times New Roman"/>
                      </a:endParaRPr>
                    </a:p>
                  </a:txBody>
                  <a:tcPr marL="68570" marR="68570" marT="0" marB="0"/>
                </a:tc>
                <a:tc gridSpan="4">
                  <a:txBody>
                    <a:bodyPr/>
                    <a:lstStyle/>
                    <a:p>
                      <a:pPr algn="ctr">
                        <a:lnSpc>
                          <a:spcPct val="150000"/>
                        </a:lnSpc>
                        <a:spcAft>
                          <a:spcPts val="0"/>
                        </a:spcAft>
                      </a:pPr>
                      <a:r>
                        <a:rPr lang="de-DE" sz="1200">
                          <a:effectLst/>
                        </a:rPr>
                        <a:t>alle befriedigend</a:t>
                      </a:r>
                      <a:endParaRPr lang="de-DE" sz="1200">
                        <a:effectLst/>
                        <a:latin typeface="Cambria"/>
                        <a:ea typeface="MS Mincho"/>
                        <a:cs typeface="Times New Roman"/>
                      </a:endParaRPr>
                    </a:p>
                  </a:txBody>
                  <a:tcPr marL="68570" marR="68570"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683260">
                <a:tc gridSpan="2">
                  <a:txBody>
                    <a:bodyPr/>
                    <a:lstStyle/>
                    <a:p>
                      <a:pPr>
                        <a:lnSpc>
                          <a:spcPct val="150000"/>
                        </a:lnSpc>
                        <a:spcAft>
                          <a:spcPts val="0"/>
                        </a:spcAft>
                      </a:pPr>
                      <a:r>
                        <a:rPr lang="de-DE" sz="1200">
                          <a:effectLst/>
                        </a:rPr>
                        <a:t>Fächergruppe I </a:t>
                      </a:r>
                    </a:p>
                    <a:p>
                      <a:pPr>
                        <a:lnSpc>
                          <a:spcPct val="150000"/>
                        </a:lnSpc>
                        <a:spcAft>
                          <a:spcPts val="0"/>
                        </a:spcAft>
                      </a:pPr>
                      <a:r>
                        <a:rPr lang="de-DE" sz="1200">
                          <a:effectLst/>
                        </a:rPr>
                        <a:t>D, Ma, E, WPI</a:t>
                      </a:r>
                      <a:endParaRPr lang="de-DE" sz="1200">
                        <a:effectLst/>
                        <a:latin typeface="Cambria"/>
                        <a:ea typeface="MS Mincho"/>
                        <a:cs typeface="Times New Roman"/>
                      </a:endParaRPr>
                    </a:p>
                  </a:txBody>
                  <a:tcPr marL="68570" marR="68570" marT="0" marB="0"/>
                </a:tc>
                <a:tc hMerge="1">
                  <a:txBody>
                    <a:bodyPr/>
                    <a:lstStyle/>
                    <a:p>
                      <a:endParaRPr lang="de-DE"/>
                    </a:p>
                  </a:txBody>
                  <a:tcPr/>
                </a:tc>
                <a:tc gridSpan="3">
                  <a:txBody>
                    <a:bodyPr/>
                    <a:lstStyle/>
                    <a:p>
                      <a:pPr>
                        <a:lnSpc>
                          <a:spcPct val="150000"/>
                        </a:lnSpc>
                        <a:spcAft>
                          <a:spcPts val="0"/>
                        </a:spcAft>
                      </a:pPr>
                      <a:r>
                        <a:rPr lang="de-DE" sz="1200" dirty="0">
                          <a:effectLst/>
                        </a:rPr>
                        <a:t>Fächergruppe II</a:t>
                      </a:r>
                    </a:p>
                    <a:p>
                      <a:pPr>
                        <a:lnSpc>
                          <a:spcPct val="150000"/>
                        </a:lnSpc>
                        <a:spcAft>
                          <a:spcPts val="0"/>
                        </a:spcAft>
                      </a:pPr>
                      <a:r>
                        <a:rPr lang="de-DE" sz="1200" dirty="0">
                          <a:effectLst/>
                        </a:rPr>
                        <a:t>übrige Fächer</a:t>
                      </a:r>
                      <a:endParaRPr lang="de-DE" sz="1200" dirty="0">
                        <a:effectLst/>
                        <a:latin typeface="Cambria"/>
                        <a:ea typeface="MS Mincho"/>
                        <a:cs typeface="Times New Roman"/>
                      </a:endParaRPr>
                    </a:p>
                  </a:txBody>
                  <a:tcPr marL="68570" marR="68570"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11299" name="Rectangle 1">
            <a:extLst>
              <a:ext uri="{FF2B5EF4-FFF2-40B4-BE49-F238E27FC236}">
                <a16:creationId xmlns:a16="http://schemas.microsoft.com/office/drawing/2014/main" id="{C502ACE8-0B03-F6F8-71EE-97FC5A72BEAD}"/>
              </a:ext>
            </a:extLst>
          </p:cNvPr>
          <p:cNvSpPr>
            <a:spLocks noChangeArrowheads="1"/>
          </p:cNvSpPr>
          <p:nvPr/>
        </p:nvSpPr>
        <p:spPr bwMode="auto">
          <a:xfrm>
            <a:off x="539750" y="2017713"/>
            <a:ext cx="8135938"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charset="-128"/>
              <a:cs typeface="Arial" charset="0"/>
            </a:endParaRPr>
          </a:p>
          <a:p>
            <a:pPr eaLnBrk="1" fontAlgn="auto" hangingPunct="1">
              <a:spcBef>
                <a:spcPct val="0"/>
              </a:spcBef>
              <a:spcAft>
                <a:spcPts val="0"/>
              </a:spcAft>
              <a:buFontTx/>
              <a:buNone/>
              <a:defRPr/>
            </a:pPr>
            <a:endParaRPr lang="de-DE" altLang="de-DE" sz="1200" dirty="0">
              <a:latin typeface="Century Gothic" panose="020B0502020202020204" pitchFamily="34" charset="0"/>
              <a:ea typeface="MS Mincho" charset="-128"/>
              <a:cs typeface="Arial" charset="0"/>
            </a:endParaRPr>
          </a:p>
        </p:txBody>
      </p:sp>
      <p:sp>
        <p:nvSpPr>
          <p:cNvPr id="20516" name="Rechteck 1">
            <a:extLst>
              <a:ext uri="{FF2B5EF4-FFF2-40B4-BE49-F238E27FC236}">
                <a16:creationId xmlns:a16="http://schemas.microsoft.com/office/drawing/2014/main" id="{16E67165-28CE-C9D0-BE11-CD5EB6F2A9CA}"/>
              </a:ext>
            </a:extLst>
          </p:cNvPr>
          <p:cNvSpPr>
            <a:spLocks noChangeArrowheads="1"/>
          </p:cNvSpPr>
          <p:nvPr/>
        </p:nvSpPr>
        <p:spPr bwMode="auto">
          <a:xfrm>
            <a:off x="922338" y="4356100"/>
            <a:ext cx="7537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1600">
                <a:latin typeface="Century Gothic" panose="020B0502020202020204" pitchFamily="34" charset="0"/>
                <a:ea typeface="MS Mincho" panose="02020609040205080304" pitchFamily="49" charset="-128"/>
                <a:cs typeface="Arial" panose="020B0604020202020204" pitchFamily="34" charset="0"/>
              </a:rPr>
              <a:t>Abschluss auch dann, wenn...</a:t>
            </a:r>
            <a:endParaRPr lang="de-DE" altLang="de-DE" sz="7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600" b="1">
                <a:latin typeface="Century Gothic" panose="020B0502020202020204" pitchFamily="34" charset="0"/>
                <a:ea typeface="MS Mincho" panose="02020609040205080304" pitchFamily="49" charset="-128"/>
                <a:cs typeface="Arial" panose="020B0604020202020204" pitchFamily="34" charset="0"/>
              </a:rPr>
              <a:t>nicht mehr als 1 Unterschreitung</a:t>
            </a:r>
            <a:r>
              <a:rPr lang="de-DE" altLang="de-DE" sz="1600">
                <a:latin typeface="Century Gothic" panose="020B0502020202020204" pitchFamily="34" charset="0"/>
                <a:ea typeface="MS Mincho" panose="02020609040205080304" pitchFamily="49" charset="-128"/>
                <a:cs typeface="Arial" panose="020B0604020202020204" pitchFamily="34" charset="0"/>
              </a:rPr>
              <a:t>  in FG I und diese </a:t>
            </a:r>
            <a:r>
              <a:rPr lang="de-DE" altLang="de-DE" sz="1600" b="1">
                <a:latin typeface="Century Gothic" panose="020B0502020202020204" pitchFamily="34" charset="0"/>
                <a:ea typeface="MS Mincho" panose="02020609040205080304" pitchFamily="49" charset="-128"/>
                <a:cs typeface="Arial" panose="020B0604020202020204" pitchFamily="34" charset="0"/>
              </a:rPr>
              <a:t>durch eine bessere Leistung</a:t>
            </a:r>
            <a:r>
              <a:rPr lang="de-DE" altLang="de-DE" sz="1600">
                <a:latin typeface="Century Gothic" panose="020B0502020202020204" pitchFamily="34" charset="0"/>
                <a:ea typeface="MS Mincho" panose="02020609040205080304" pitchFamily="49" charset="-128"/>
                <a:cs typeface="Arial" panose="020B0604020202020204" pitchFamily="34" charset="0"/>
              </a:rPr>
              <a:t> innerhalb der Fächergruppe ausgeglichen wird.</a:t>
            </a:r>
            <a:endParaRPr lang="de-DE" altLang="de-DE" sz="7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600" b="1">
                <a:latin typeface="Century Gothic" panose="020B0502020202020204" pitchFamily="34" charset="0"/>
                <a:ea typeface="MS Mincho" panose="02020609040205080304" pitchFamily="49" charset="-128"/>
                <a:cs typeface="Arial" panose="020B0604020202020204" pitchFamily="34" charset="0"/>
              </a:rPr>
              <a:t>2 Unterschreitungen</a:t>
            </a:r>
            <a:r>
              <a:rPr lang="de-DE" altLang="de-DE" sz="1600">
                <a:latin typeface="Century Gothic" panose="020B0502020202020204" pitchFamily="34" charset="0"/>
                <a:ea typeface="MS Mincho" panose="02020609040205080304" pitchFamily="49" charset="-128"/>
                <a:cs typeface="Arial" panose="020B0604020202020204" pitchFamily="34" charset="0"/>
              </a:rPr>
              <a:t> in FG II um </a:t>
            </a:r>
            <a:r>
              <a:rPr lang="de-DE" altLang="de-DE" sz="1600" b="1">
                <a:latin typeface="Century Gothic" panose="020B0502020202020204" pitchFamily="34" charset="0"/>
                <a:ea typeface="MS Mincho" panose="02020609040205080304" pitchFamily="49" charset="-128"/>
                <a:cs typeface="Arial" panose="020B0604020202020204" pitchFamily="34" charset="0"/>
              </a:rPr>
              <a:t>1 Notenstufe</a:t>
            </a:r>
            <a:r>
              <a:rPr lang="de-DE" altLang="de-DE" sz="1600">
                <a:latin typeface="Century Gothic" panose="020B0502020202020204" pitchFamily="34" charset="0"/>
                <a:ea typeface="MS Mincho" panose="02020609040205080304" pitchFamily="49" charset="-128"/>
                <a:cs typeface="Arial" panose="020B0604020202020204" pitchFamily="34" charset="0"/>
              </a:rPr>
              <a:t> und eine </a:t>
            </a:r>
            <a:r>
              <a:rPr lang="de-DE" altLang="de-DE" sz="1600" b="1">
                <a:latin typeface="Century Gothic" panose="020B0502020202020204" pitchFamily="34" charset="0"/>
                <a:ea typeface="MS Mincho" panose="02020609040205080304" pitchFamily="49" charset="-128"/>
                <a:cs typeface="Arial" panose="020B0604020202020204" pitchFamily="34" charset="0"/>
              </a:rPr>
              <a:t>weitere Unterschreitung</a:t>
            </a:r>
            <a:r>
              <a:rPr lang="de-DE" altLang="de-DE" sz="1600">
                <a:latin typeface="Century Gothic" panose="020B0502020202020204" pitchFamily="34" charset="0"/>
                <a:ea typeface="MS Mincho" panose="02020609040205080304" pitchFamily="49" charset="-128"/>
                <a:cs typeface="Arial" panose="020B0604020202020204" pitchFamily="34" charset="0"/>
              </a:rPr>
              <a:t> um </a:t>
            </a:r>
            <a:r>
              <a:rPr lang="de-DE" altLang="de-DE" sz="1600" b="1">
                <a:latin typeface="Century Gothic" panose="020B0502020202020204" pitchFamily="34" charset="0"/>
                <a:ea typeface="MS Mincho" panose="02020609040205080304" pitchFamily="49" charset="-128"/>
                <a:cs typeface="Arial" panose="020B0604020202020204" pitchFamily="34" charset="0"/>
              </a:rPr>
              <a:t>bis zu 2 Notenstufen</a:t>
            </a:r>
            <a:r>
              <a:rPr lang="de-DE" altLang="de-DE" sz="1600">
                <a:latin typeface="Century Gothic" panose="020B0502020202020204" pitchFamily="34" charset="0"/>
                <a:ea typeface="MS Mincho" panose="02020609040205080304" pitchFamily="49" charset="-128"/>
                <a:cs typeface="Arial" panose="020B0604020202020204" pitchFamily="34" charset="0"/>
              </a:rPr>
              <a:t> können </a:t>
            </a:r>
            <a:r>
              <a:rPr lang="de-DE" altLang="de-DE" sz="1600" b="1">
                <a:latin typeface="Century Gothic" panose="020B0502020202020204" pitchFamily="34" charset="0"/>
                <a:ea typeface="MS Mincho" panose="02020609040205080304" pitchFamily="49" charset="-128"/>
                <a:cs typeface="Arial" panose="020B0604020202020204" pitchFamily="34" charset="0"/>
              </a:rPr>
              <a:t>durch jeweils gute Leistungen</a:t>
            </a:r>
            <a:r>
              <a:rPr lang="de-DE" altLang="de-DE" sz="1600">
                <a:latin typeface="Century Gothic" panose="020B0502020202020204" pitchFamily="34" charset="0"/>
                <a:ea typeface="MS Mincho" panose="02020609040205080304" pitchFamily="49" charset="-128"/>
                <a:cs typeface="Arial" panose="020B0604020202020204" pitchFamily="34" charset="0"/>
              </a:rPr>
              <a:t> in anderen Fächern </a:t>
            </a:r>
            <a:r>
              <a:rPr lang="de-DE" altLang="de-DE" sz="1600" b="1">
                <a:latin typeface="Century Gothic" panose="020B0502020202020204" pitchFamily="34" charset="0"/>
                <a:ea typeface="MS Mincho" panose="02020609040205080304" pitchFamily="49" charset="-128"/>
                <a:cs typeface="Arial" panose="020B0604020202020204" pitchFamily="34" charset="0"/>
              </a:rPr>
              <a:t>ausgeglichen</a:t>
            </a:r>
            <a:r>
              <a:rPr lang="de-DE" altLang="de-DE" sz="1600">
                <a:latin typeface="Century Gothic" panose="020B0502020202020204" pitchFamily="34" charset="0"/>
                <a:ea typeface="MS Mincho" panose="02020609040205080304" pitchFamily="49" charset="-128"/>
                <a:cs typeface="Arial" panose="020B0604020202020204" pitchFamily="34" charset="0"/>
              </a:rPr>
              <a:t> werden. </a:t>
            </a:r>
            <a:endParaRPr lang="de-DE" altLang="de-DE" sz="2400">
              <a:latin typeface="Century Gothic" panose="020B0502020202020204" pitchFamily="34" charset="0"/>
              <a:ea typeface="MS Mincho" panose="02020609040205080304" pitchFamily="49" charset="-128"/>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44645732-DCCC-7BC9-941E-21647CA568F8}"/>
              </a:ext>
            </a:extLst>
          </p:cNvPr>
          <p:cNvSpPr>
            <a:spLocks noGrp="1"/>
          </p:cNvSpPr>
          <p:nvPr>
            <p:ph type="ctrTitle"/>
          </p:nvPr>
        </p:nvSpPr>
        <p:spPr>
          <a:xfrm>
            <a:off x="822325" y="758825"/>
            <a:ext cx="7543800" cy="3565525"/>
          </a:xfrm>
        </p:spPr>
        <p:txBody>
          <a:bodyPr/>
          <a:lstStyle/>
          <a:p>
            <a:pPr fontAlgn="auto">
              <a:spcAft>
                <a:spcPts val="0"/>
              </a:spcAft>
              <a:defRPr/>
            </a:pPr>
            <a:r>
              <a:rPr lang="de-DE" altLang="de-DE" sz="5400" b="1" dirty="0">
                <a:solidFill>
                  <a:srgbClr val="C00000"/>
                </a:solidFill>
              </a:rPr>
              <a:t>Zentrale Prüfungen </a:t>
            </a:r>
            <a:r>
              <a:rPr lang="de-DE" altLang="de-DE" sz="5400" b="1" dirty="0"/>
              <a:t>2023</a:t>
            </a:r>
          </a:p>
        </p:txBody>
      </p:sp>
      <p:sp>
        <p:nvSpPr>
          <p:cNvPr id="3" name="Untertitel 2">
            <a:extLst>
              <a:ext uri="{FF2B5EF4-FFF2-40B4-BE49-F238E27FC236}">
                <a16:creationId xmlns:a16="http://schemas.microsoft.com/office/drawing/2014/main" id="{621531DB-B42D-6BAE-D0FA-86C65B824D49}"/>
              </a:ext>
            </a:extLst>
          </p:cNvPr>
          <p:cNvSpPr>
            <a:spLocks noGrp="1"/>
          </p:cNvSpPr>
          <p:nvPr>
            <p:ph type="subTitle" idx="1"/>
          </p:nvPr>
        </p:nvSpPr>
        <p:spPr>
          <a:xfrm>
            <a:off x="825500" y="4456113"/>
            <a:ext cx="7543800" cy="1143000"/>
          </a:xfrm>
        </p:spPr>
        <p:txBody>
          <a:bodyPr rtlCol="0"/>
          <a:lstStyle/>
          <a:p>
            <a:pPr fontAlgn="auto">
              <a:spcAft>
                <a:spcPts val="0"/>
              </a:spcAft>
              <a:defRPr/>
            </a:pPr>
            <a:r>
              <a:rPr lang="de-DE" dirty="0"/>
              <a:t>Verfahren und Termine</a:t>
            </a:r>
          </a:p>
          <a:p>
            <a:pPr fontAlgn="auto">
              <a:spcAft>
                <a:spcPts val="0"/>
              </a:spcAft>
              <a:defRPr/>
            </a:pP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B36B0-37FB-542E-6696-0EA9F86F9AA9}"/>
              </a:ext>
            </a:extLst>
          </p:cNvPr>
          <p:cNvSpPr>
            <a:spLocks noGrp="1"/>
          </p:cNvSpPr>
          <p:nvPr>
            <p:ph type="title"/>
          </p:nvPr>
        </p:nvSpPr>
        <p:spPr>
          <a:xfrm>
            <a:off x="468313" y="404813"/>
            <a:ext cx="8229600" cy="1143000"/>
          </a:xfrm>
        </p:spPr>
        <p:txBody>
          <a:bodyPr>
            <a:normAutofit fontScale="90000"/>
          </a:bodyPr>
          <a:lstStyle/>
          <a:p>
            <a:pPr fontAlgn="auto">
              <a:spcAft>
                <a:spcPts val="0"/>
              </a:spcAft>
              <a:defRPr/>
            </a:pPr>
            <a:r>
              <a:rPr lang="de-DE" b="1" dirty="0">
                <a:solidFill>
                  <a:schemeClr val="tx1">
                    <a:lumMod val="75000"/>
                    <a:lumOff val="25000"/>
                  </a:schemeClr>
                </a:solidFill>
              </a:rPr>
              <a:t>Schriftliche Prüfungen</a:t>
            </a:r>
            <a:br>
              <a:rPr lang="de-DE" b="1" dirty="0">
                <a:solidFill>
                  <a:schemeClr val="tx1">
                    <a:lumMod val="75000"/>
                    <a:lumOff val="25000"/>
                  </a:schemeClr>
                </a:solidFill>
              </a:rPr>
            </a:br>
            <a:r>
              <a:rPr lang="de-DE" b="1" dirty="0">
                <a:solidFill>
                  <a:schemeClr val="tx1">
                    <a:lumMod val="75000"/>
                    <a:lumOff val="25000"/>
                  </a:schemeClr>
                </a:solidFill>
              </a:rPr>
              <a:t>Termine 2023</a:t>
            </a:r>
            <a:endParaRPr lang="de-DE" dirty="0">
              <a:solidFill>
                <a:schemeClr val="tx1">
                  <a:lumMod val="75000"/>
                  <a:lumOff val="25000"/>
                </a:schemeClr>
              </a:solidFill>
            </a:endParaRPr>
          </a:p>
        </p:txBody>
      </p:sp>
      <p:sp>
        <p:nvSpPr>
          <p:cNvPr id="6" name="Fußzeilenplatzhalter 5">
            <a:extLst>
              <a:ext uri="{FF2B5EF4-FFF2-40B4-BE49-F238E27FC236}">
                <a16:creationId xmlns:a16="http://schemas.microsoft.com/office/drawing/2014/main" id="{4A85323E-1BD2-8777-6110-FB205F9CE2D9}"/>
              </a:ext>
            </a:extLst>
          </p:cNvPr>
          <p:cNvSpPr>
            <a:spLocks noGrp="1"/>
          </p:cNvSpPr>
          <p:nvPr>
            <p:ph type="ftr" sz="quarter" idx="11"/>
          </p:nvPr>
        </p:nvSpPr>
        <p:spPr/>
        <p:txBody>
          <a:bodyPr/>
          <a:lstStyle/>
          <a:p>
            <a:pPr>
              <a:defRPr/>
            </a:pPr>
            <a:r>
              <a:rPr lang="de-DE" dirty="0">
                <a:solidFill>
                  <a:schemeClr val="tx1">
                    <a:tint val="75000"/>
                  </a:schemeClr>
                </a:solidFill>
              </a:rPr>
              <a:t>Durchführung Zentrale Prüfungen 10 - 2017</a:t>
            </a:r>
          </a:p>
        </p:txBody>
      </p:sp>
      <p:sp>
        <p:nvSpPr>
          <p:cNvPr id="22532" name="Foliennummernplatzhalter 7">
            <a:extLst>
              <a:ext uri="{FF2B5EF4-FFF2-40B4-BE49-F238E27FC236}">
                <a16:creationId xmlns:a16="http://schemas.microsoft.com/office/drawing/2014/main" id="{35A7995E-DF20-1FB5-B576-CC3847A2E3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E96ACD1-0938-4831-AAE4-6619E8AA5082}" type="slidenum">
              <a:rPr lang="de-DE" altLang="de-DE" sz="1200">
                <a:solidFill>
                  <a:srgbClr val="898989"/>
                </a:solidFill>
              </a:rPr>
              <a:pPr/>
              <a:t>13</a:t>
            </a:fld>
            <a:endParaRPr lang="de-DE" altLang="de-DE" sz="1200">
              <a:solidFill>
                <a:srgbClr val="898989"/>
              </a:solidFill>
            </a:endParaRPr>
          </a:p>
        </p:txBody>
      </p:sp>
      <p:sp>
        <p:nvSpPr>
          <p:cNvPr id="22533" name="Rechteck 4">
            <a:extLst>
              <a:ext uri="{FF2B5EF4-FFF2-40B4-BE49-F238E27FC236}">
                <a16:creationId xmlns:a16="http://schemas.microsoft.com/office/drawing/2014/main" id="{523298DD-6FF4-886A-640D-0670571C50F9}"/>
              </a:ext>
            </a:extLst>
          </p:cNvPr>
          <p:cNvSpPr>
            <a:spLocks noChangeArrowheads="1"/>
          </p:cNvSpPr>
          <p:nvPr/>
        </p:nvSpPr>
        <p:spPr bwMode="auto">
          <a:xfrm>
            <a:off x="468313" y="4037013"/>
            <a:ext cx="4535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de-DE" altLang="de-DE" b="1"/>
          </a:p>
          <a:p>
            <a:pPr eaLnBrk="1" hangingPunct="1"/>
            <a:r>
              <a:rPr lang="de-DE" altLang="de-DE" b="1"/>
              <a:t>Alle Prüfungen beginnen jeweils um 9.00 Uhr.</a:t>
            </a:r>
          </a:p>
        </p:txBody>
      </p:sp>
      <p:sp>
        <p:nvSpPr>
          <p:cNvPr id="22534" name="Rechteck 6">
            <a:extLst>
              <a:ext uri="{FF2B5EF4-FFF2-40B4-BE49-F238E27FC236}">
                <a16:creationId xmlns:a16="http://schemas.microsoft.com/office/drawing/2014/main" id="{208FDE36-BBED-7F8A-5176-E2CD201C5AA9}"/>
              </a:ext>
            </a:extLst>
          </p:cNvPr>
          <p:cNvSpPr>
            <a:spLocks noChangeArrowheads="1"/>
          </p:cNvSpPr>
          <p:nvPr/>
        </p:nvSpPr>
        <p:spPr bwMode="auto">
          <a:xfrm>
            <a:off x="396875" y="4764088"/>
            <a:ext cx="7991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400"/>
              </a:spcAft>
            </a:pPr>
            <a:r>
              <a:rPr lang="de-DE" altLang="de-DE" sz="1600"/>
              <a:t>Im Anschluss an die schriftlichen Prüfungen findet Unterricht nach Plan statt. </a:t>
            </a:r>
          </a:p>
          <a:p>
            <a:pPr eaLnBrk="1" hangingPunct="1"/>
            <a:r>
              <a:rPr lang="de-DE" altLang="de-DE" sz="1600" b="1"/>
              <a:t>Es gibt jeweils keinen weiteren Nachschreibtermin mit zentral gestellten Aufgaben! </a:t>
            </a:r>
            <a:r>
              <a:rPr lang="de-DE" altLang="de-DE" sz="1600"/>
              <a:t>Prüflinge, die an den gesetzten Prüfungsterminen nicht teilnehmen können, meldet die Schule der oberen Schulaufsicht. Diese trifft eine Einzelfallregelung.</a:t>
            </a:r>
          </a:p>
        </p:txBody>
      </p:sp>
      <p:pic>
        <p:nvPicPr>
          <p:cNvPr id="22535" name="Grafik 3">
            <a:extLst>
              <a:ext uri="{FF2B5EF4-FFF2-40B4-BE49-F238E27FC236}">
                <a16:creationId xmlns:a16="http://schemas.microsoft.com/office/drawing/2014/main" id="{FD9A01C4-6257-DA75-F9DD-3BEB0E1467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773238"/>
            <a:ext cx="829627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F19E4-31D9-B712-DBD0-572D143A7954}"/>
              </a:ext>
            </a:extLst>
          </p:cNvPr>
          <p:cNvSpPr>
            <a:spLocks noGrp="1"/>
          </p:cNvSpPr>
          <p:nvPr>
            <p:ph type="title"/>
          </p:nvPr>
        </p:nvSpPr>
        <p:spPr>
          <a:solidFill>
            <a:schemeClr val="accent1">
              <a:lumMod val="40000"/>
              <a:lumOff val="60000"/>
            </a:schemeClr>
          </a:solidFill>
        </p:spPr>
        <p:txBody>
          <a:bodyPr/>
          <a:lstStyle/>
          <a:p>
            <a:pPr fontAlgn="auto">
              <a:spcAft>
                <a:spcPts val="0"/>
              </a:spcAft>
              <a:defRPr/>
            </a:pPr>
            <a:r>
              <a:rPr lang="de-DE" b="1" dirty="0">
                <a:solidFill>
                  <a:schemeClr val="tx1">
                    <a:lumMod val="75000"/>
                    <a:lumOff val="25000"/>
                  </a:schemeClr>
                </a:solidFill>
              </a:rPr>
              <a:t>Bearbeitungsdauer EESA </a:t>
            </a:r>
            <a:r>
              <a:rPr lang="de-DE" sz="3600" b="1" dirty="0">
                <a:solidFill>
                  <a:schemeClr val="tx1">
                    <a:lumMod val="75000"/>
                    <a:lumOff val="25000"/>
                  </a:schemeClr>
                </a:solidFill>
              </a:rPr>
              <a:t>(HA10)</a:t>
            </a:r>
            <a:br>
              <a:rPr lang="de-DE" b="1" dirty="0">
                <a:solidFill>
                  <a:schemeClr val="tx1">
                    <a:lumMod val="75000"/>
                    <a:lumOff val="25000"/>
                  </a:schemeClr>
                </a:solidFill>
              </a:rPr>
            </a:br>
            <a:r>
              <a:rPr lang="de-DE" sz="3100" b="1" dirty="0">
                <a:solidFill>
                  <a:schemeClr val="tx1">
                    <a:lumMod val="75000"/>
                    <a:lumOff val="25000"/>
                  </a:schemeClr>
                </a:solidFill>
              </a:rPr>
              <a:t>Erweiterter Erster Schulabschluss</a:t>
            </a:r>
            <a:endParaRPr lang="de-DE" sz="3100" dirty="0">
              <a:solidFill>
                <a:schemeClr val="tx1">
                  <a:lumMod val="75000"/>
                  <a:lumOff val="25000"/>
                </a:schemeClr>
              </a:solidFill>
            </a:endParaRPr>
          </a:p>
        </p:txBody>
      </p:sp>
      <p:sp>
        <p:nvSpPr>
          <p:cNvPr id="5" name="Fußzeilenplatzhalter 4">
            <a:extLst>
              <a:ext uri="{FF2B5EF4-FFF2-40B4-BE49-F238E27FC236}">
                <a16:creationId xmlns:a16="http://schemas.microsoft.com/office/drawing/2014/main" id="{CC07F26A-5F3A-9E10-75AD-16F5E14DAACD}"/>
              </a:ext>
            </a:extLst>
          </p:cNvPr>
          <p:cNvSpPr>
            <a:spLocks noGrp="1"/>
          </p:cNvSpPr>
          <p:nvPr>
            <p:ph type="ftr" sz="quarter" idx="11"/>
          </p:nvPr>
        </p:nvSpPr>
        <p:spPr/>
        <p:txBody>
          <a:bodyPr/>
          <a:lstStyle/>
          <a:p>
            <a:pPr>
              <a:defRPr/>
            </a:pPr>
            <a:r>
              <a:rPr lang="de-DE"/>
              <a:t>Durchführung Zentrale Prüfungen 10 - 2023</a:t>
            </a:r>
            <a:endParaRPr lang="de-DE" dirty="0"/>
          </a:p>
        </p:txBody>
      </p:sp>
      <p:sp>
        <p:nvSpPr>
          <p:cNvPr id="6" name="Foliennummernplatzhalter 5">
            <a:extLst>
              <a:ext uri="{FF2B5EF4-FFF2-40B4-BE49-F238E27FC236}">
                <a16:creationId xmlns:a16="http://schemas.microsoft.com/office/drawing/2014/main" id="{F1577455-16D8-7315-D7B2-CDD90B7F1F7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7D44E3F-AF99-4AA3-A647-4F6C5CDB026F}" type="slidenum">
              <a:rPr lang="de-DE" altLang="en-US">
                <a:solidFill>
                  <a:srgbClr val="FFFFFF"/>
                </a:solidFill>
              </a:rPr>
              <a:pPr/>
              <a:t>14</a:t>
            </a:fld>
            <a:endParaRPr lang="de-DE" altLang="en-US">
              <a:solidFill>
                <a:srgbClr val="FFFFFF"/>
              </a:solidFill>
            </a:endParaRPr>
          </a:p>
        </p:txBody>
      </p:sp>
      <p:graphicFrame>
        <p:nvGraphicFramePr>
          <p:cNvPr id="8" name="Tabelle 7">
            <a:extLst>
              <a:ext uri="{FF2B5EF4-FFF2-40B4-BE49-F238E27FC236}">
                <a16:creationId xmlns:a16="http://schemas.microsoft.com/office/drawing/2014/main" id="{6A443253-F985-B559-AC80-87AC44CF8EBC}"/>
              </a:ext>
            </a:extLst>
          </p:cNvPr>
          <p:cNvGraphicFramePr>
            <a:graphicFrameLocks noGrp="1"/>
          </p:cNvGraphicFramePr>
          <p:nvPr/>
        </p:nvGraphicFramePr>
        <p:xfrm>
          <a:off x="468313" y="2087563"/>
          <a:ext cx="8207375" cy="1784524"/>
        </p:xfrm>
        <a:graphic>
          <a:graphicData uri="http://schemas.openxmlformats.org/drawingml/2006/table">
            <a:tbl>
              <a:tblPr firstRow="1" bandRow="1"/>
              <a:tblGrid>
                <a:gridCol w="2159835">
                  <a:extLst>
                    <a:ext uri="{9D8B030D-6E8A-4147-A177-3AD203B41FA5}">
                      <a16:colId xmlns:a16="http://schemas.microsoft.com/office/drawing/2014/main" val="20000"/>
                    </a:ext>
                  </a:extLst>
                </a:gridCol>
                <a:gridCol w="1943852">
                  <a:extLst>
                    <a:ext uri="{9D8B030D-6E8A-4147-A177-3AD203B41FA5}">
                      <a16:colId xmlns:a16="http://schemas.microsoft.com/office/drawing/2014/main" val="20001"/>
                    </a:ext>
                  </a:extLst>
                </a:gridCol>
                <a:gridCol w="2087841">
                  <a:extLst>
                    <a:ext uri="{9D8B030D-6E8A-4147-A177-3AD203B41FA5}">
                      <a16:colId xmlns:a16="http://schemas.microsoft.com/office/drawing/2014/main" val="20002"/>
                    </a:ext>
                  </a:extLst>
                </a:gridCol>
                <a:gridCol w="2015847">
                  <a:extLst>
                    <a:ext uri="{9D8B030D-6E8A-4147-A177-3AD203B41FA5}">
                      <a16:colId xmlns:a16="http://schemas.microsoft.com/office/drawing/2014/main" val="20003"/>
                    </a:ext>
                  </a:extLst>
                </a:gridCol>
              </a:tblGrid>
              <a:tr h="578914">
                <a:tc>
                  <a:txBody>
                    <a:bodyPr/>
                    <a:lstStyle/>
                    <a:p>
                      <a:r>
                        <a:rPr lang="de-DE" sz="1600" dirty="0">
                          <a:effectLst/>
                          <a:latin typeface="Times New Roman"/>
                        </a:rPr>
                        <a:t>G KURS</a:t>
                      </a: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b="1">
                          <a:effectLst/>
                          <a:latin typeface="Calibri"/>
                          <a:ea typeface="Times New Roman"/>
                        </a:rPr>
                        <a:t>Deutsch</a:t>
                      </a:r>
                      <a:endParaRPr lang="de-DE" sz="1600">
                        <a:effectLst/>
                        <a:latin typeface="Times New Roman"/>
                        <a:ea typeface="Times New Roman"/>
                      </a:endParaRPr>
                    </a:p>
                    <a:p>
                      <a:pPr algn="ctr">
                        <a:spcAft>
                          <a:spcPts val="0"/>
                        </a:spcAft>
                      </a:pP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de-DE" sz="1600" b="1">
                          <a:effectLst/>
                          <a:latin typeface="Calibri"/>
                          <a:ea typeface="Times New Roman"/>
                        </a:rPr>
                        <a:t>Englisch</a:t>
                      </a:r>
                      <a:endParaRPr lang="de-DE" sz="1600">
                        <a:effectLst/>
                        <a:latin typeface="Times New Roman"/>
                        <a:ea typeface="Times New Roman"/>
                      </a:endParaRPr>
                    </a:p>
                    <a:p>
                      <a:pPr algn="ctr">
                        <a:spcAft>
                          <a:spcPts val="0"/>
                        </a:spcAft>
                      </a:pP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de-DE" sz="1600" b="1">
                          <a:effectLst/>
                          <a:latin typeface="Calibri"/>
                          <a:ea typeface="Times New Roman"/>
                        </a:rPr>
                        <a:t>Mathematik</a:t>
                      </a:r>
                      <a:endParaRPr lang="de-DE" sz="1600">
                        <a:effectLst/>
                        <a:latin typeface="Times New Roman"/>
                        <a:ea typeface="Times New Roman"/>
                      </a:endParaRPr>
                    </a:p>
                    <a:p>
                      <a:pPr algn="ctr">
                        <a:spcAft>
                          <a:spcPts val="0"/>
                        </a:spcAft>
                      </a:pP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64020">
                <a:tc>
                  <a:txBody>
                    <a:bodyPr/>
                    <a:lstStyle/>
                    <a:p>
                      <a:pPr>
                        <a:spcAft>
                          <a:spcPts val="0"/>
                        </a:spcAft>
                      </a:pPr>
                      <a:r>
                        <a:rPr lang="de-DE" sz="1600" b="1">
                          <a:effectLst/>
                          <a:latin typeface="Calibri"/>
                          <a:ea typeface="Times New Roman"/>
                        </a:rPr>
                        <a:t>Erster Prüfungsteil</a:t>
                      </a: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i="1">
                          <a:effectLst/>
                          <a:latin typeface="+mn-lt"/>
                          <a:ea typeface="Times New Roman"/>
                        </a:rPr>
                        <a:t>30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i="1">
                          <a:effectLst/>
                          <a:latin typeface="+mn-lt"/>
                          <a:ea typeface="Times New Roman"/>
                        </a:rPr>
                        <a:t>ca. 20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i="1">
                          <a:effectLst/>
                          <a:latin typeface="+mn-lt"/>
                          <a:ea typeface="Times New Roman"/>
                        </a:rPr>
                        <a:t>30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70708">
                <a:tc>
                  <a:txBody>
                    <a:bodyPr/>
                    <a:lstStyle/>
                    <a:p>
                      <a:pPr>
                        <a:spcAft>
                          <a:spcPts val="0"/>
                        </a:spcAft>
                      </a:pPr>
                      <a:r>
                        <a:rPr lang="de-DE" sz="1600" b="1">
                          <a:effectLst/>
                          <a:latin typeface="Calibri"/>
                          <a:ea typeface="Times New Roman"/>
                        </a:rPr>
                        <a:t>Zweiter Prüfungsteil</a:t>
                      </a: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a:effectLst/>
                          <a:latin typeface="Calibri"/>
                          <a:ea typeface="Times New Roman"/>
                        </a:rPr>
                        <a:t>95</a:t>
                      </a:r>
                      <a:r>
                        <a:rPr lang="de-DE" sz="1600" i="1" baseline="0">
                          <a:effectLst/>
                          <a:latin typeface="Calibri"/>
                          <a:ea typeface="Times New Roman"/>
                        </a:rPr>
                        <a:t> </a:t>
                      </a:r>
                      <a:r>
                        <a:rPr lang="de-DE" sz="1600" i="1">
                          <a:effectLst/>
                          <a:latin typeface="Calibri"/>
                          <a:ea typeface="Times New Roman"/>
                        </a:rPr>
                        <a:t>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268605">
                        <a:spcAft>
                          <a:spcPts val="0"/>
                        </a:spcAft>
                      </a:pPr>
                      <a:r>
                        <a:rPr lang="de-DE" sz="1600" i="1">
                          <a:effectLst/>
                          <a:latin typeface="Calibri"/>
                          <a:ea typeface="Times New Roman"/>
                        </a:rPr>
                        <a:t>70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de-DE" sz="1600" i="1">
                          <a:effectLst/>
                          <a:latin typeface="Calibri"/>
                          <a:ea typeface="Times New Roman"/>
                        </a:rPr>
                        <a:t>60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70708">
                <a:tc>
                  <a:txBody>
                    <a:bodyPr/>
                    <a:lstStyle/>
                    <a:p>
                      <a:pPr>
                        <a:spcAft>
                          <a:spcPts val="0"/>
                        </a:spcAft>
                      </a:pPr>
                      <a:r>
                        <a:rPr lang="de-DE" sz="1600" b="1" kern="1200">
                          <a:solidFill>
                            <a:schemeClr val="tx1"/>
                          </a:solidFill>
                          <a:effectLst/>
                          <a:latin typeface="Calibri"/>
                          <a:ea typeface="Times New Roman"/>
                          <a:cs typeface="+mn-cs"/>
                        </a:rPr>
                        <a:t>Bearbeitungsdauer</a:t>
                      </a: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de-DE" sz="1600" i="1" kern="1200" dirty="0">
                          <a:solidFill>
                            <a:schemeClr val="tx1"/>
                          </a:solidFill>
                          <a:effectLst/>
                          <a:latin typeface="Calibri"/>
                          <a:ea typeface="Times New Roman"/>
                          <a:cs typeface="+mn-cs"/>
                        </a:rPr>
                        <a:t>125 Minuten</a:t>
                      </a: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pPr>
                      <a:r>
                        <a:rPr lang="de-DE" sz="1600" i="1" kern="1200">
                          <a:solidFill>
                            <a:schemeClr val="tx1"/>
                          </a:solidFill>
                          <a:effectLst/>
                          <a:latin typeface="Calibri"/>
                          <a:ea typeface="Times New Roman"/>
                          <a:cs typeface="+mn-cs"/>
                        </a:rPr>
                        <a:t>ca. 90 Minuten </a:t>
                      </a: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kumimoji="0" lang="de-DE" sz="1600" b="0" i="1" u="none" strike="noStrike" kern="1200" cap="none" spc="0" normalizeH="0" baseline="0" noProof="0" dirty="0">
                          <a:ln>
                            <a:noFill/>
                          </a:ln>
                          <a:solidFill>
                            <a:prstClr val="black"/>
                          </a:solidFill>
                          <a:effectLst/>
                          <a:uLnTx/>
                          <a:uFillTx/>
                          <a:latin typeface="+mn-lt"/>
                          <a:ea typeface="Times New Roman"/>
                          <a:cs typeface="+mn-cs"/>
                        </a:rPr>
                        <a:t>90 Minuten </a:t>
                      </a:r>
                      <a:endParaRPr lang="de-DE" sz="1600" dirty="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9" name="Tabelle 8">
            <a:extLst>
              <a:ext uri="{FF2B5EF4-FFF2-40B4-BE49-F238E27FC236}">
                <a16:creationId xmlns:a16="http://schemas.microsoft.com/office/drawing/2014/main" id="{323FC823-8ACD-14C2-5D55-F8E40004A6FC}"/>
              </a:ext>
            </a:extLst>
          </p:cNvPr>
          <p:cNvGraphicFramePr>
            <a:graphicFrameLocks noGrp="1"/>
          </p:cNvGraphicFramePr>
          <p:nvPr/>
        </p:nvGraphicFramePr>
        <p:xfrm>
          <a:off x="468313" y="4221163"/>
          <a:ext cx="8207375" cy="1432440"/>
        </p:xfrm>
        <a:graphic>
          <a:graphicData uri="http://schemas.openxmlformats.org/drawingml/2006/table">
            <a:tbl>
              <a:tblPr firstRow="1" bandRow="1"/>
              <a:tblGrid>
                <a:gridCol w="2159836">
                  <a:extLst>
                    <a:ext uri="{9D8B030D-6E8A-4147-A177-3AD203B41FA5}">
                      <a16:colId xmlns:a16="http://schemas.microsoft.com/office/drawing/2014/main" val="20000"/>
                    </a:ext>
                  </a:extLst>
                </a:gridCol>
                <a:gridCol w="1943852">
                  <a:extLst>
                    <a:ext uri="{9D8B030D-6E8A-4147-A177-3AD203B41FA5}">
                      <a16:colId xmlns:a16="http://schemas.microsoft.com/office/drawing/2014/main" val="20001"/>
                    </a:ext>
                  </a:extLst>
                </a:gridCol>
                <a:gridCol w="2087841">
                  <a:extLst>
                    <a:ext uri="{9D8B030D-6E8A-4147-A177-3AD203B41FA5}">
                      <a16:colId xmlns:a16="http://schemas.microsoft.com/office/drawing/2014/main" val="20002"/>
                    </a:ext>
                  </a:extLst>
                </a:gridCol>
                <a:gridCol w="2015846">
                  <a:extLst>
                    <a:ext uri="{9D8B030D-6E8A-4147-A177-3AD203B41FA5}">
                      <a16:colId xmlns:a16="http://schemas.microsoft.com/office/drawing/2014/main" val="20003"/>
                    </a:ext>
                  </a:extLst>
                </a:gridCol>
              </a:tblGrid>
              <a:tr h="548397">
                <a:tc>
                  <a:txBody>
                    <a:bodyPr/>
                    <a:lstStyle/>
                    <a:p>
                      <a:pPr>
                        <a:spcAft>
                          <a:spcPts val="0"/>
                        </a:spcAft>
                      </a:pPr>
                      <a:r>
                        <a:rPr lang="de-DE" sz="1600" b="0" dirty="0">
                          <a:effectLst/>
                          <a:latin typeface="Calibri"/>
                          <a:ea typeface="Times New Roman"/>
                        </a:rPr>
                        <a:t>zzgl. </a:t>
                      </a:r>
                      <a:r>
                        <a:rPr lang="de-DE" sz="1600" b="1" dirty="0">
                          <a:effectLst/>
                          <a:latin typeface="Calibri"/>
                          <a:ea typeface="Times New Roman"/>
                        </a:rPr>
                        <a:t>Bonuszeit</a:t>
                      </a:r>
                      <a:endParaRPr lang="de-DE" sz="1600" b="1" dirty="0">
                        <a:effectLst/>
                        <a:latin typeface="Times New Roman"/>
                        <a:ea typeface="Times New Roman"/>
                      </a:endParaRPr>
                    </a:p>
                  </a:txBody>
                  <a:tcPr marL="91423" marR="91423"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a:effectLst/>
                          <a:latin typeface="Calibri"/>
                          <a:ea typeface="Times New Roman"/>
                        </a:rPr>
                        <a:t>10 Minuten</a:t>
                      </a:r>
                      <a:endParaRPr lang="de-DE" sz="1600" i="1">
                        <a:effectLst/>
                        <a:latin typeface="Times New Roman"/>
                        <a:ea typeface="Times New Roman"/>
                      </a:endParaRPr>
                    </a:p>
                    <a:p>
                      <a:pPr algn="ctr">
                        <a:spcAft>
                          <a:spcPts val="0"/>
                        </a:spcAft>
                      </a:pPr>
                      <a:r>
                        <a:rPr lang="de-DE" sz="1400">
                          <a:effectLst/>
                          <a:latin typeface="Calibri"/>
                          <a:ea typeface="Times New Roman"/>
                        </a:rPr>
                        <a:t>(auf PT 1 </a:t>
                      </a:r>
                      <a:r>
                        <a:rPr lang="de-DE" sz="1400" u="sng">
                          <a:effectLst/>
                          <a:latin typeface="Calibri"/>
                          <a:ea typeface="Times New Roman"/>
                        </a:rPr>
                        <a:t>oder</a:t>
                      </a:r>
                      <a:r>
                        <a:rPr lang="de-DE" sz="1400">
                          <a:effectLst/>
                          <a:latin typeface="Calibri"/>
                          <a:ea typeface="Times New Roman"/>
                        </a:rPr>
                        <a:t> PT 2)</a:t>
                      </a:r>
                      <a:endParaRPr lang="de-DE" sz="140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de-DE" sz="1600" i="1">
                          <a:effectLst/>
                          <a:latin typeface="Calibri"/>
                          <a:ea typeface="Times New Roman"/>
                        </a:rPr>
                        <a:t>10 Minuten</a:t>
                      </a:r>
                      <a:endParaRPr lang="de-DE" sz="1600" i="1">
                        <a:effectLst/>
                        <a:latin typeface="Times New Roman"/>
                        <a:ea typeface="Times New Roman"/>
                      </a:endParaRPr>
                    </a:p>
                    <a:p>
                      <a:pPr algn="ctr">
                        <a:spcAft>
                          <a:spcPts val="0"/>
                        </a:spcAft>
                      </a:pPr>
                      <a:r>
                        <a:rPr lang="de-DE" sz="1400">
                          <a:effectLst/>
                          <a:latin typeface="Calibri"/>
                          <a:ea typeface="Times New Roman"/>
                        </a:rPr>
                        <a:t>(auf PT 2)</a:t>
                      </a:r>
                      <a:endParaRPr lang="de-DE" sz="140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de-DE" sz="1600" i="1">
                          <a:effectLst/>
                          <a:latin typeface="Calibri"/>
                          <a:ea typeface="Times New Roman"/>
                        </a:rPr>
                        <a:t>10 Minuten</a:t>
                      </a:r>
                      <a:endParaRPr lang="de-DE" sz="1600" i="1">
                        <a:effectLst/>
                        <a:latin typeface="Times New Roman"/>
                        <a:ea typeface="Times New Roman"/>
                      </a:endParaRPr>
                    </a:p>
                    <a:p>
                      <a:pPr algn="ctr">
                        <a:spcAft>
                          <a:spcPts val="0"/>
                        </a:spcAft>
                      </a:pPr>
                      <a:r>
                        <a:rPr lang="de-DE" sz="1400">
                          <a:effectLst/>
                          <a:latin typeface="Calibri"/>
                          <a:ea typeface="Times New Roman"/>
                        </a:rPr>
                        <a:t>(auf PT 1 </a:t>
                      </a:r>
                      <a:r>
                        <a:rPr lang="de-DE" sz="1400" u="sng">
                          <a:effectLst/>
                          <a:latin typeface="Calibri"/>
                          <a:ea typeface="Times New Roman"/>
                        </a:rPr>
                        <a:t>oder</a:t>
                      </a:r>
                      <a:r>
                        <a:rPr lang="de-DE" sz="1400">
                          <a:effectLst/>
                          <a:latin typeface="Calibri"/>
                          <a:ea typeface="Times New Roman"/>
                        </a:rPr>
                        <a:t> PT 2)</a:t>
                      </a:r>
                      <a:endParaRPr lang="de-DE" sz="140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48397">
                <a:tc>
                  <a:txBody>
                    <a:bodyPr/>
                    <a:lstStyle/>
                    <a:p>
                      <a:pPr>
                        <a:spcAft>
                          <a:spcPts val="0"/>
                        </a:spcAft>
                      </a:pPr>
                      <a:r>
                        <a:rPr lang="de-DE" sz="1600" b="0">
                          <a:effectLst/>
                          <a:latin typeface="Calibri"/>
                          <a:ea typeface="Times New Roman"/>
                        </a:rPr>
                        <a:t>zzgl.</a:t>
                      </a:r>
                      <a:r>
                        <a:rPr lang="de-DE" sz="1600" b="1">
                          <a:effectLst/>
                          <a:latin typeface="Calibri"/>
                          <a:ea typeface="Times New Roman"/>
                        </a:rPr>
                        <a:t> Auswahlzeit</a:t>
                      </a:r>
                      <a:endParaRPr lang="de-DE" sz="1600" b="1">
                        <a:effectLst/>
                        <a:latin typeface="Times New Roman"/>
                        <a:ea typeface="Times New Roman"/>
                      </a:endParaRPr>
                    </a:p>
                  </a:txBody>
                  <a:tcPr marL="91423" marR="91423"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dirty="0">
                          <a:effectLst/>
                          <a:latin typeface="Calibri"/>
                          <a:ea typeface="Times New Roman"/>
                        </a:rPr>
                        <a:t>10 Minuten</a:t>
                      </a:r>
                      <a:endParaRPr lang="de-DE" sz="1600" i="1" dirty="0">
                        <a:effectLst/>
                        <a:latin typeface="Times New Roman"/>
                        <a:ea typeface="Times New Roman"/>
                      </a:endParaRPr>
                    </a:p>
                    <a:p>
                      <a:pPr algn="ctr">
                        <a:spcAft>
                          <a:spcPts val="0"/>
                        </a:spcAft>
                      </a:pPr>
                      <a:r>
                        <a:rPr lang="de-DE" sz="1400" dirty="0">
                          <a:effectLst/>
                          <a:latin typeface="Calibri"/>
                          <a:ea typeface="Times New Roman"/>
                        </a:rPr>
                        <a:t>(für PT 2)</a:t>
                      </a:r>
                      <a:endParaRPr lang="de-DE" sz="1400" dirty="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de-DE" sz="1600" i="1">
                          <a:effectLst/>
                          <a:latin typeface="Calibri"/>
                          <a:ea typeface="Times New Roman"/>
                        </a:rPr>
                        <a:t>keine</a:t>
                      </a:r>
                      <a:endParaRPr lang="de-DE" sz="1600" i="1">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de-DE" sz="1600" i="1">
                          <a:effectLst/>
                          <a:latin typeface="Calibri"/>
                          <a:ea typeface="Times New Roman"/>
                        </a:rPr>
                        <a:t>keine</a:t>
                      </a:r>
                      <a:endParaRPr lang="de-DE" sz="1600" i="1">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35131">
                <a:tc>
                  <a:txBody>
                    <a:bodyPr/>
                    <a:lstStyle/>
                    <a:p>
                      <a:pPr>
                        <a:spcAft>
                          <a:spcPts val="0"/>
                        </a:spcAft>
                      </a:pPr>
                      <a:r>
                        <a:rPr lang="de-DE" sz="1600" i="1">
                          <a:effectLst/>
                          <a:latin typeface="Calibri"/>
                          <a:ea typeface="Times New Roman"/>
                        </a:rPr>
                        <a:t>max. Prüfungsdauer</a:t>
                      </a:r>
                      <a:endParaRPr lang="de-DE" sz="1600">
                        <a:effectLst/>
                        <a:latin typeface="Times New Roman"/>
                        <a:ea typeface="Times New Roman"/>
                      </a:endParaRPr>
                    </a:p>
                  </a:txBody>
                  <a:tcPr marL="91423" marR="91423"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a:effectLst/>
                          <a:latin typeface="Calibri"/>
                          <a:ea typeface="Times New Roman"/>
                        </a:rPr>
                        <a:t>145 Minuten</a:t>
                      </a:r>
                      <a:endParaRPr lang="de-DE" sz="160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de-DE" sz="1600" i="1">
                          <a:effectLst/>
                          <a:latin typeface="Calibri"/>
                          <a:ea typeface="Times New Roman"/>
                        </a:rPr>
                        <a:t>ca. 100 Minuten</a:t>
                      </a:r>
                      <a:endParaRPr lang="de-DE" sz="160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de-DE" sz="1600" i="1" dirty="0">
                          <a:effectLst/>
                          <a:latin typeface="Calibri"/>
                          <a:ea typeface="Times New Roman"/>
                        </a:rPr>
                        <a:t>100 Minuten</a:t>
                      </a:r>
                      <a:endParaRPr lang="de-DE" sz="1600" dirty="0">
                        <a:effectLst/>
                        <a:latin typeface="Times New Roman"/>
                        <a:ea typeface="Times New Roman"/>
                      </a:endParaRPr>
                    </a:p>
                  </a:txBody>
                  <a:tcPr marL="91423" marR="91423"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BAC99-4DF1-591A-50AB-9C60E52EE530}"/>
              </a:ext>
            </a:extLst>
          </p:cNvPr>
          <p:cNvSpPr>
            <a:spLocks noGrp="1"/>
          </p:cNvSpPr>
          <p:nvPr>
            <p:ph type="title"/>
          </p:nvPr>
        </p:nvSpPr>
        <p:spPr>
          <a:solidFill>
            <a:schemeClr val="accent6">
              <a:lumMod val="40000"/>
              <a:lumOff val="60000"/>
            </a:schemeClr>
          </a:solidFill>
        </p:spPr>
        <p:txBody>
          <a:bodyPr/>
          <a:lstStyle/>
          <a:p>
            <a:pPr fontAlgn="auto">
              <a:spcAft>
                <a:spcPts val="0"/>
              </a:spcAft>
              <a:defRPr/>
            </a:pPr>
            <a:r>
              <a:rPr lang="de-DE" b="1" dirty="0">
                <a:solidFill>
                  <a:schemeClr val="tx1">
                    <a:lumMod val="75000"/>
                    <a:lumOff val="25000"/>
                  </a:schemeClr>
                </a:solidFill>
              </a:rPr>
              <a:t>Bearbeitungsdauer MSA</a:t>
            </a:r>
            <a:br>
              <a:rPr lang="de-DE" b="1" dirty="0">
                <a:solidFill>
                  <a:schemeClr val="tx1">
                    <a:lumMod val="75000"/>
                    <a:lumOff val="25000"/>
                  </a:schemeClr>
                </a:solidFill>
              </a:rPr>
            </a:br>
            <a:r>
              <a:rPr lang="de-DE" sz="2800" b="1" dirty="0">
                <a:solidFill>
                  <a:schemeClr val="tx1">
                    <a:lumMod val="75000"/>
                    <a:lumOff val="25000"/>
                  </a:schemeClr>
                </a:solidFill>
              </a:rPr>
              <a:t>Mittlerer Schulabschluss</a:t>
            </a:r>
            <a:endParaRPr lang="de-DE" sz="2800" dirty="0">
              <a:solidFill>
                <a:schemeClr val="tx1">
                  <a:lumMod val="75000"/>
                  <a:lumOff val="25000"/>
                </a:schemeClr>
              </a:solidFill>
            </a:endParaRPr>
          </a:p>
        </p:txBody>
      </p:sp>
      <p:sp>
        <p:nvSpPr>
          <p:cNvPr id="5" name="Fußzeilenplatzhalter 4">
            <a:extLst>
              <a:ext uri="{FF2B5EF4-FFF2-40B4-BE49-F238E27FC236}">
                <a16:creationId xmlns:a16="http://schemas.microsoft.com/office/drawing/2014/main" id="{6A3C434F-C5D1-87F8-B47D-36F0FDBCE72A}"/>
              </a:ext>
            </a:extLst>
          </p:cNvPr>
          <p:cNvSpPr>
            <a:spLocks noGrp="1"/>
          </p:cNvSpPr>
          <p:nvPr>
            <p:ph type="ftr" sz="quarter" idx="11"/>
          </p:nvPr>
        </p:nvSpPr>
        <p:spPr/>
        <p:txBody>
          <a:bodyPr/>
          <a:lstStyle/>
          <a:p>
            <a:pPr>
              <a:defRPr/>
            </a:pPr>
            <a:r>
              <a:rPr lang="de-DE"/>
              <a:t>Durchführung Zentrale Prüfungen 10 - 2023</a:t>
            </a:r>
            <a:endParaRPr lang="de-DE" dirty="0"/>
          </a:p>
        </p:txBody>
      </p:sp>
      <p:sp>
        <p:nvSpPr>
          <p:cNvPr id="6" name="Foliennummernplatzhalter 5">
            <a:extLst>
              <a:ext uri="{FF2B5EF4-FFF2-40B4-BE49-F238E27FC236}">
                <a16:creationId xmlns:a16="http://schemas.microsoft.com/office/drawing/2014/main" id="{189E035C-EDC7-46A4-77A5-B205E688E74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BF768E8-4881-4F34-8CF3-79BFFA6D8C2B}" type="slidenum">
              <a:rPr lang="de-DE" altLang="en-US">
                <a:solidFill>
                  <a:srgbClr val="FFFFFF"/>
                </a:solidFill>
              </a:rPr>
              <a:pPr/>
              <a:t>15</a:t>
            </a:fld>
            <a:endParaRPr lang="de-DE" altLang="en-US">
              <a:solidFill>
                <a:srgbClr val="FFFFFF"/>
              </a:solidFill>
            </a:endParaRPr>
          </a:p>
        </p:txBody>
      </p:sp>
      <p:graphicFrame>
        <p:nvGraphicFramePr>
          <p:cNvPr id="8" name="Tabelle 7">
            <a:extLst>
              <a:ext uri="{FF2B5EF4-FFF2-40B4-BE49-F238E27FC236}">
                <a16:creationId xmlns:a16="http://schemas.microsoft.com/office/drawing/2014/main" id="{2DCA42B4-8BE1-CF2F-6839-6D5393B36B96}"/>
              </a:ext>
            </a:extLst>
          </p:cNvPr>
          <p:cNvGraphicFramePr>
            <a:graphicFrameLocks noGrp="1"/>
          </p:cNvGraphicFramePr>
          <p:nvPr/>
        </p:nvGraphicFramePr>
        <p:xfrm>
          <a:off x="468313" y="2087563"/>
          <a:ext cx="8207375" cy="1784524"/>
        </p:xfrm>
        <a:graphic>
          <a:graphicData uri="http://schemas.openxmlformats.org/drawingml/2006/table">
            <a:tbl>
              <a:tblPr firstRow="1" bandRow="1"/>
              <a:tblGrid>
                <a:gridCol w="2159835">
                  <a:extLst>
                    <a:ext uri="{9D8B030D-6E8A-4147-A177-3AD203B41FA5}">
                      <a16:colId xmlns:a16="http://schemas.microsoft.com/office/drawing/2014/main" val="20000"/>
                    </a:ext>
                  </a:extLst>
                </a:gridCol>
                <a:gridCol w="1943852">
                  <a:extLst>
                    <a:ext uri="{9D8B030D-6E8A-4147-A177-3AD203B41FA5}">
                      <a16:colId xmlns:a16="http://schemas.microsoft.com/office/drawing/2014/main" val="20001"/>
                    </a:ext>
                  </a:extLst>
                </a:gridCol>
                <a:gridCol w="2087841">
                  <a:extLst>
                    <a:ext uri="{9D8B030D-6E8A-4147-A177-3AD203B41FA5}">
                      <a16:colId xmlns:a16="http://schemas.microsoft.com/office/drawing/2014/main" val="20002"/>
                    </a:ext>
                  </a:extLst>
                </a:gridCol>
                <a:gridCol w="2015847">
                  <a:extLst>
                    <a:ext uri="{9D8B030D-6E8A-4147-A177-3AD203B41FA5}">
                      <a16:colId xmlns:a16="http://schemas.microsoft.com/office/drawing/2014/main" val="20003"/>
                    </a:ext>
                  </a:extLst>
                </a:gridCol>
              </a:tblGrid>
              <a:tr h="578914">
                <a:tc>
                  <a:txBody>
                    <a:bodyPr/>
                    <a:lstStyle/>
                    <a:p>
                      <a:r>
                        <a:rPr lang="de-DE" sz="1600" dirty="0">
                          <a:effectLst/>
                          <a:latin typeface="Times New Roman"/>
                        </a:rPr>
                        <a:t>E KURS</a:t>
                      </a: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b="1">
                          <a:effectLst/>
                          <a:latin typeface="Calibri"/>
                          <a:ea typeface="Times New Roman"/>
                        </a:rPr>
                        <a:t>Deutsch</a:t>
                      </a:r>
                      <a:endParaRPr lang="de-DE" sz="1600">
                        <a:effectLst/>
                        <a:latin typeface="Times New Roman"/>
                        <a:ea typeface="Times New Roman"/>
                      </a:endParaRPr>
                    </a:p>
                    <a:p>
                      <a:pPr algn="ctr">
                        <a:spcAft>
                          <a:spcPts val="0"/>
                        </a:spcAft>
                      </a:pP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de-DE" sz="1600" b="1">
                          <a:effectLst/>
                          <a:latin typeface="Calibri"/>
                          <a:ea typeface="Times New Roman"/>
                        </a:rPr>
                        <a:t>Englisch</a:t>
                      </a:r>
                      <a:endParaRPr lang="de-DE" sz="1600">
                        <a:effectLst/>
                        <a:latin typeface="Times New Roman"/>
                        <a:ea typeface="Times New Roman"/>
                      </a:endParaRPr>
                    </a:p>
                    <a:p>
                      <a:pPr algn="ctr">
                        <a:spcAft>
                          <a:spcPts val="0"/>
                        </a:spcAft>
                      </a:pP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de-DE" sz="1600" b="1">
                          <a:effectLst/>
                          <a:latin typeface="Calibri"/>
                          <a:ea typeface="Times New Roman"/>
                        </a:rPr>
                        <a:t>Mathematik</a:t>
                      </a:r>
                      <a:endParaRPr lang="de-DE" sz="1600">
                        <a:effectLst/>
                        <a:latin typeface="Times New Roman"/>
                        <a:ea typeface="Times New Roman"/>
                      </a:endParaRPr>
                    </a:p>
                    <a:p>
                      <a:pPr algn="ctr">
                        <a:spcAft>
                          <a:spcPts val="0"/>
                        </a:spcAft>
                      </a:pP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64020">
                <a:tc>
                  <a:txBody>
                    <a:bodyPr/>
                    <a:lstStyle/>
                    <a:p>
                      <a:pPr>
                        <a:spcAft>
                          <a:spcPts val="0"/>
                        </a:spcAft>
                      </a:pPr>
                      <a:r>
                        <a:rPr lang="de-DE" sz="1600" b="1">
                          <a:effectLst/>
                          <a:latin typeface="Calibri"/>
                          <a:ea typeface="Times New Roman"/>
                        </a:rPr>
                        <a:t>Erster Prüfungsteil</a:t>
                      </a: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i="1">
                          <a:effectLst/>
                          <a:latin typeface="+mn-lt"/>
                          <a:ea typeface="Times New Roman"/>
                        </a:rPr>
                        <a:t>30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i="1">
                          <a:effectLst/>
                          <a:latin typeface="+mn-lt"/>
                          <a:ea typeface="Times New Roman"/>
                        </a:rPr>
                        <a:t>ca. 20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i="1">
                          <a:effectLst/>
                          <a:latin typeface="+mn-lt"/>
                          <a:ea typeface="Times New Roman"/>
                        </a:rPr>
                        <a:t>30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70708">
                <a:tc>
                  <a:txBody>
                    <a:bodyPr/>
                    <a:lstStyle/>
                    <a:p>
                      <a:pPr>
                        <a:spcAft>
                          <a:spcPts val="0"/>
                        </a:spcAft>
                      </a:pPr>
                      <a:r>
                        <a:rPr lang="de-DE" sz="1600" b="1">
                          <a:effectLst/>
                          <a:latin typeface="Calibri"/>
                          <a:ea typeface="Times New Roman"/>
                        </a:rPr>
                        <a:t>Zweiter Prüfungsteil</a:t>
                      </a:r>
                      <a:endParaRPr lang="de-DE" sz="1600">
                        <a:effectLst/>
                        <a:latin typeface="Times New Roman"/>
                        <a:ea typeface="Times New Roman"/>
                      </a:endParaRP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dirty="0">
                          <a:effectLst/>
                          <a:latin typeface="Calibri"/>
                          <a:ea typeface="Times New Roman"/>
                        </a:rPr>
                        <a:t>120 Minuten</a:t>
                      </a:r>
                      <a:endParaRPr lang="de-DE" sz="1600" dirty="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268605">
                        <a:spcAft>
                          <a:spcPts val="0"/>
                        </a:spcAft>
                      </a:pPr>
                      <a:r>
                        <a:rPr lang="de-DE" sz="1600" i="1">
                          <a:effectLst/>
                          <a:latin typeface="Calibri"/>
                          <a:ea typeface="Times New Roman"/>
                        </a:rPr>
                        <a:t>100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de-DE" sz="1600" i="1">
                          <a:effectLst/>
                          <a:latin typeface="Calibri"/>
                          <a:ea typeface="Times New Roman"/>
                        </a:rPr>
                        <a:t>90 Minuten</a:t>
                      </a:r>
                      <a:endParaRPr lang="de-DE" sz="160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70708">
                <a:tc>
                  <a:txBody>
                    <a:bodyPr/>
                    <a:lstStyle/>
                    <a:p>
                      <a:pPr>
                        <a:spcAft>
                          <a:spcPts val="0"/>
                        </a:spcAft>
                      </a:pPr>
                      <a:r>
                        <a:rPr lang="de-DE" sz="1600" b="1">
                          <a:effectLst/>
                          <a:latin typeface="Times New Roman"/>
                          <a:ea typeface="Times New Roman"/>
                        </a:rPr>
                        <a:t>Bearbeitungsdauer</a:t>
                      </a:r>
                    </a:p>
                  </a:txBody>
                  <a:tcPr marL="91423" marR="91423" marT="45704" marB="45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a:ln>
                            <a:noFill/>
                          </a:ln>
                          <a:solidFill>
                            <a:prstClr val="black"/>
                          </a:solidFill>
                          <a:effectLst/>
                          <a:uLnTx/>
                          <a:uFillTx/>
                          <a:latin typeface="+mn-lt"/>
                          <a:ea typeface="Times New Roman"/>
                          <a:cs typeface="+mn-cs"/>
                        </a:rPr>
                        <a:t>150 Minuten</a:t>
                      </a:r>
                      <a:endParaRPr kumimoji="0" lang="de-DE" sz="1600" b="0" i="0" u="none" strike="noStrike" kern="1200" cap="none" spc="0" normalizeH="0" baseline="0" noProof="0">
                        <a:ln>
                          <a:noFill/>
                        </a:ln>
                        <a:solidFill>
                          <a:prstClr val="black"/>
                        </a:solidFill>
                        <a:effectLst/>
                        <a:uLnTx/>
                        <a:uFillTx/>
                        <a:latin typeface="Times New Roman"/>
                        <a:ea typeface="Times New Roman"/>
                        <a:cs typeface="+mn-cs"/>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a:ln>
                            <a:noFill/>
                          </a:ln>
                          <a:solidFill>
                            <a:prstClr val="black"/>
                          </a:solidFill>
                          <a:effectLst/>
                          <a:uLnTx/>
                          <a:uFillTx/>
                          <a:latin typeface="+mn-lt"/>
                          <a:ea typeface="Times New Roman"/>
                          <a:cs typeface="+mn-cs"/>
                        </a:rPr>
                        <a:t>ca. 120 Minuten</a:t>
                      </a:r>
                      <a:endParaRPr kumimoji="0" lang="de-DE" sz="1600" b="0" i="0" u="none" strike="noStrike" kern="1200" cap="none" spc="0" normalizeH="0" baseline="0" noProof="0">
                        <a:ln>
                          <a:noFill/>
                        </a:ln>
                        <a:solidFill>
                          <a:prstClr val="black"/>
                        </a:solidFill>
                        <a:effectLst/>
                        <a:uLnTx/>
                        <a:uFillTx/>
                        <a:latin typeface="Times New Roman"/>
                        <a:ea typeface="Times New Roman"/>
                        <a:cs typeface="+mn-cs"/>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prstClr val="black"/>
                          </a:solidFill>
                          <a:effectLst/>
                          <a:uLnTx/>
                          <a:uFillTx/>
                          <a:latin typeface="+mn-lt"/>
                          <a:ea typeface="Times New Roman"/>
                          <a:cs typeface="+mn-cs"/>
                        </a:rPr>
                        <a:t>120 Minuten</a:t>
                      </a:r>
                      <a:endParaRPr lang="de-DE" sz="1600" dirty="0">
                        <a:effectLst/>
                        <a:latin typeface="Times New Roman"/>
                        <a:ea typeface="Times New Roman"/>
                      </a:endParaRPr>
                    </a:p>
                  </a:txBody>
                  <a:tcPr marL="91423" marR="91423" marT="45704" marB="457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9" name="Tabelle 8">
            <a:extLst>
              <a:ext uri="{FF2B5EF4-FFF2-40B4-BE49-F238E27FC236}">
                <a16:creationId xmlns:a16="http://schemas.microsoft.com/office/drawing/2014/main" id="{A19E100C-DF87-0297-DD43-8A93FA15920B}"/>
              </a:ext>
            </a:extLst>
          </p:cNvPr>
          <p:cNvGraphicFramePr>
            <a:graphicFrameLocks noGrp="1"/>
          </p:cNvGraphicFramePr>
          <p:nvPr/>
        </p:nvGraphicFramePr>
        <p:xfrm>
          <a:off x="468313" y="4156075"/>
          <a:ext cx="8207375" cy="1433513"/>
        </p:xfrm>
        <a:graphic>
          <a:graphicData uri="http://schemas.openxmlformats.org/drawingml/2006/table">
            <a:tbl>
              <a:tblPr firstRow="1" bandRow="1"/>
              <a:tblGrid>
                <a:gridCol w="2159836">
                  <a:extLst>
                    <a:ext uri="{9D8B030D-6E8A-4147-A177-3AD203B41FA5}">
                      <a16:colId xmlns:a16="http://schemas.microsoft.com/office/drawing/2014/main" val="20000"/>
                    </a:ext>
                  </a:extLst>
                </a:gridCol>
                <a:gridCol w="1943852">
                  <a:extLst>
                    <a:ext uri="{9D8B030D-6E8A-4147-A177-3AD203B41FA5}">
                      <a16:colId xmlns:a16="http://schemas.microsoft.com/office/drawing/2014/main" val="20001"/>
                    </a:ext>
                  </a:extLst>
                </a:gridCol>
                <a:gridCol w="2087841">
                  <a:extLst>
                    <a:ext uri="{9D8B030D-6E8A-4147-A177-3AD203B41FA5}">
                      <a16:colId xmlns:a16="http://schemas.microsoft.com/office/drawing/2014/main" val="20002"/>
                    </a:ext>
                  </a:extLst>
                </a:gridCol>
                <a:gridCol w="2015846">
                  <a:extLst>
                    <a:ext uri="{9D8B030D-6E8A-4147-A177-3AD203B41FA5}">
                      <a16:colId xmlns:a16="http://schemas.microsoft.com/office/drawing/2014/main" val="20003"/>
                    </a:ext>
                  </a:extLst>
                </a:gridCol>
              </a:tblGrid>
              <a:tr h="549005">
                <a:tc>
                  <a:txBody>
                    <a:bodyPr/>
                    <a:lstStyle/>
                    <a:p>
                      <a:pPr>
                        <a:spcAft>
                          <a:spcPts val="0"/>
                        </a:spcAft>
                      </a:pPr>
                      <a:r>
                        <a:rPr lang="de-DE" sz="1600" b="0" dirty="0">
                          <a:effectLst/>
                          <a:latin typeface="Calibri"/>
                          <a:ea typeface="Times New Roman"/>
                        </a:rPr>
                        <a:t>zzgl. </a:t>
                      </a:r>
                      <a:r>
                        <a:rPr lang="de-DE" sz="1600" b="1" dirty="0">
                          <a:effectLst/>
                          <a:latin typeface="Calibri"/>
                          <a:ea typeface="Times New Roman"/>
                        </a:rPr>
                        <a:t>Bonuszeit</a:t>
                      </a:r>
                      <a:endParaRPr lang="de-DE" sz="1600" b="1" dirty="0">
                        <a:effectLst/>
                        <a:latin typeface="Times New Roman"/>
                        <a:ea typeface="Times New Roman"/>
                      </a:endParaRPr>
                    </a:p>
                  </a:txBody>
                  <a:tcPr marL="91423" marR="91423" marT="45750" marB="45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a:effectLst/>
                          <a:latin typeface="Calibri"/>
                          <a:ea typeface="Times New Roman"/>
                        </a:rPr>
                        <a:t>10 Minuten</a:t>
                      </a:r>
                      <a:endParaRPr lang="de-DE" sz="1600" i="1">
                        <a:effectLst/>
                        <a:latin typeface="Times New Roman"/>
                        <a:ea typeface="Times New Roman"/>
                      </a:endParaRPr>
                    </a:p>
                    <a:p>
                      <a:pPr algn="ctr">
                        <a:spcAft>
                          <a:spcPts val="0"/>
                        </a:spcAft>
                      </a:pPr>
                      <a:r>
                        <a:rPr lang="de-DE" sz="1400">
                          <a:effectLst/>
                          <a:latin typeface="Calibri"/>
                          <a:ea typeface="Times New Roman"/>
                        </a:rPr>
                        <a:t>(auf PT 1 </a:t>
                      </a:r>
                      <a:r>
                        <a:rPr lang="de-DE" sz="1400" u="sng">
                          <a:effectLst/>
                          <a:latin typeface="Calibri"/>
                          <a:ea typeface="Times New Roman"/>
                        </a:rPr>
                        <a:t>oder</a:t>
                      </a:r>
                      <a:r>
                        <a:rPr lang="de-DE" sz="1400">
                          <a:effectLst/>
                          <a:latin typeface="Calibri"/>
                          <a:ea typeface="Times New Roman"/>
                        </a:rPr>
                        <a:t> PT 2)</a:t>
                      </a:r>
                      <a:endParaRPr lang="de-DE" sz="140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de-DE" sz="1600" i="1">
                          <a:effectLst/>
                          <a:latin typeface="Calibri"/>
                          <a:ea typeface="Times New Roman"/>
                        </a:rPr>
                        <a:t>10 Minuten</a:t>
                      </a:r>
                      <a:endParaRPr lang="de-DE" sz="1600" i="1">
                        <a:effectLst/>
                        <a:latin typeface="Times New Roman"/>
                        <a:ea typeface="Times New Roman"/>
                      </a:endParaRPr>
                    </a:p>
                    <a:p>
                      <a:pPr algn="ctr">
                        <a:spcAft>
                          <a:spcPts val="0"/>
                        </a:spcAft>
                      </a:pPr>
                      <a:r>
                        <a:rPr lang="de-DE" sz="1400">
                          <a:effectLst/>
                          <a:latin typeface="Calibri"/>
                          <a:ea typeface="Times New Roman"/>
                        </a:rPr>
                        <a:t>(auf PT 2)</a:t>
                      </a:r>
                      <a:endParaRPr lang="de-DE" sz="140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de-DE" sz="1600" i="1">
                          <a:effectLst/>
                          <a:latin typeface="Calibri"/>
                          <a:ea typeface="Times New Roman"/>
                        </a:rPr>
                        <a:t>10 Minuten</a:t>
                      </a:r>
                      <a:endParaRPr lang="de-DE" sz="1600" i="1">
                        <a:effectLst/>
                        <a:latin typeface="Times New Roman"/>
                        <a:ea typeface="Times New Roman"/>
                      </a:endParaRPr>
                    </a:p>
                    <a:p>
                      <a:pPr algn="ctr">
                        <a:spcAft>
                          <a:spcPts val="0"/>
                        </a:spcAft>
                      </a:pPr>
                      <a:r>
                        <a:rPr lang="de-DE" sz="1400">
                          <a:effectLst/>
                          <a:latin typeface="Calibri"/>
                          <a:ea typeface="Times New Roman"/>
                        </a:rPr>
                        <a:t>(auf PT 1 </a:t>
                      </a:r>
                      <a:r>
                        <a:rPr lang="de-DE" sz="1400" u="sng">
                          <a:effectLst/>
                          <a:latin typeface="Calibri"/>
                          <a:ea typeface="Times New Roman"/>
                        </a:rPr>
                        <a:t>oder</a:t>
                      </a:r>
                      <a:r>
                        <a:rPr lang="de-DE" sz="1400">
                          <a:effectLst/>
                          <a:latin typeface="Calibri"/>
                          <a:ea typeface="Times New Roman"/>
                        </a:rPr>
                        <a:t> PT 2)</a:t>
                      </a:r>
                      <a:endParaRPr lang="de-DE" sz="140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49005">
                <a:tc>
                  <a:txBody>
                    <a:bodyPr/>
                    <a:lstStyle/>
                    <a:p>
                      <a:pPr>
                        <a:spcAft>
                          <a:spcPts val="0"/>
                        </a:spcAft>
                      </a:pPr>
                      <a:r>
                        <a:rPr lang="de-DE" sz="1600" b="0">
                          <a:effectLst/>
                          <a:latin typeface="Calibri"/>
                          <a:ea typeface="Times New Roman"/>
                        </a:rPr>
                        <a:t>zzgl.</a:t>
                      </a:r>
                      <a:r>
                        <a:rPr lang="de-DE" sz="1600" b="1">
                          <a:effectLst/>
                          <a:latin typeface="Calibri"/>
                          <a:ea typeface="Times New Roman"/>
                        </a:rPr>
                        <a:t> Auswahlzeit</a:t>
                      </a:r>
                      <a:endParaRPr lang="de-DE" sz="1600" b="1">
                        <a:effectLst/>
                        <a:latin typeface="Times New Roman"/>
                        <a:ea typeface="Times New Roman"/>
                      </a:endParaRPr>
                    </a:p>
                  </a:txBody>
                  <a:tcPr marL="91423" marR="91423" marT="45750" marB="45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dirty="0">
                          <a:effectLst/>
                          <a:latin typeface="Calibri"/>
                          <a:ea typeface="Times New Roman"/>
                        </a:rPr>
                        <a:t>10 Minuten</a:t>
                      </a:r>
                      <a:endParaRPr lang="de-DE" sz="1600" i="1" dirty="0">
                        <a:effectLst/>
                        <a:latin typeface="Times New Roman"/>
                        <a:ea typeface="Times New Roman"/>
                      </a:endParaRPr>
                    </a:p>
                    <a:p>
                      <a:pPr algn="ctr">
                        <a:spcAft>
                          <a:spcPts val="0"/>
                        </a:spcAft>
                      </a:pPr>
                      <a:r>
                        <a:rPr lang="de-DE" sz="1400" dirty="0">
                          <a:effectLst/>
                          <a:latin typeface="Calibri"/>
                          <a:ea typeface="Times New Roman"/>
                        </a:rPr>
                        <a:t>(für PT 2)</a:t>
                      </a:r>
                      <a:endParaRPr lang="de-DE" sz="1400" dirty="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de-DE" sz="1600" i="1" dirty="0">
                          <a:effectLst/>
                          <a:latin typeface="Calibri" panose="020F0502020204030204" pitchFamily="34" charset="0"/>
                          <a:ea typeface="Times New Roman"/>
                        </a:rPr>
                        <a:t>10 Minuten</a:t>
                      </a:r>
                    </a:p>
                    <a:p>
                      <a:pPr algn="ctr">
                        <a:spcAft>
                          <a:spcPts val="0"/>
                        </a:spcAft>
                      </a:pPr>
                      <a:r>
                        <a:rPr lang="de-DE" sz="1400" i="0" dirty="0">
                          <a:effectLst/>
                          <a:latin typeface="Calibri" panose="020F0502020204030204" pitchFamily="34" charset="0"/>
                          <a:ea typeface="Times New Roman"/>
                        </a:rPr>
                        <a:t>(für PT 2)</a:t>
                      </a: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de-DE" sz="1600" i="1">
                          <a:effectLst/>
                          <a:latin typeface="Calibri"/>
                          <a:ea typeface="Times New Roman"/>
                        </a:rPr>
                        <a:t>keine</a:t>
                      </a:r>
                      <a:endParaRPr lang="de-DE" sz="1600" i="1">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35503">
                <a:tc>
                  <a:txBody>
                    <a:bodyPr/>
                    <a:lstStyle/>
                    <a:p>
                      <a:pPr>
                        <a:spcAft>
                          <a:spcPts val="0"/>
                        </a:spcAft>
                      </a:pPr>
                      <a:r>
                        <a:rPr lang="de-DE" sz="1600" i="1">
                          <a:effectLst/>
                          <a:latin typeface="Calibri"/>
                          <a:ea typeface="Times New Roman"/>
                        </a:rPr>
                        <a:t>max. Prüfungsdauer</a:t>
                      </a:r>
                      <a:endParaRPr lang="de-DE" sz="1600">
                        <a:effectLst/>
                        <a:latin typeface="Times New Roman"/>
                        <a:ea typeface="Times New Roman"/>
                      </a:endParaRPr>
                    </a:p>
                  </a:txBody>
                  <a:tcPr marL="91423" marR="91423" marT="45750" marB="45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i="1">
                          <a:effectLst/>
                          <a:latin typeface="Calibri"/>
                          <a:ea typeface="Times New Roman"/>
                        </a:rPr>
                        <a:t>170 Minuten</a:t>
                      </a:r>
                      <a:endParaRPr lang="de-DE" sz="160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de-DE" sz="1600" i="1" dirty="0">
                          <a:effectLst/>
                          <a:latin typeface="Calibri"/>
                          <a:ea typeface="Times New Roman"/>
                        </a:rPr>
                        <a:t>ca. 140 Minuten</a:t>
                      </a:r>
                      <a:endParaRPr lang="de-DE" sz="1600" dirty="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de-DE" sz="1600" i="1" dirty="0">
                          <a:effectLst/>
                          <a:latin typeface="Calibri"/>
                          <a:ea typeface="Times New Roman"/>
                        </a:rPr>
                        <a:t>130 Minuten</a:t>
                      </a:r>
                      <a:endParaRPr lang="de-DE" sz="1600" dirty="0">
                        <a:effectLst/>
                        <a:latin typeface="Times New Roman"/>
                        <a:ea typeface="Times New Roman"/>
                      </a:endParaRPr>
                    </a:p>
                  </a:txBody>
                  <a:tcPr marL="91423" marR="91423" marT="45750" marB="45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BE19F387-E9C1-803A-842E-3015C2642510}"/>
              </a:ext>
            </a:extLst>
          </p:cNvPr>
          <p:cNvSpPr>
            <a:spLocks noGrp="1"/>
          </p:cNvSpPr>
          <p:nvPr>
            <p:ph type="title"/>
          </p:nvPr>
        </p:nvSpPr>
        <p:spPr/>
        <p:txBody>
          <a:bodyPr/>
          <a:lstStyle/>
          <a:p>
            <a:pPr fontAlgn="auto">
              <a:spcAft>
                <a:spcPts val="0"/>
              </a:spcAft>
              <a:defRPr/>
            </a:pPr>
            <a:r>
              <a:rPr lang="de-DE" altLang="de-DE" b="1">
                <a:solidFill>
                  <a:schemeClr val="tx1">
                    <a:lumMod val="75000"/>
                    <a:lumOff val="25000"/>
                  </a:schemeClr>
                </a:solidFill>
              </a:rPr>
              <a:t>Was wird in den Prüfungen abgefragt?</a:t>
            </a:r>
            <a:endParaRPr lang="de-DE" altLang="de-DE">
              <a:solidFill>
                <a:schemeClr val="tx1">
                  <a:lumMod val="75000"/>
                  <a:lumOff val="25000"/>
                </a:schemeClr>
              </a:solidFill>
            </a:endParaRPr>
          </a:p>
        </p:txBody>
      </p:sp>
      <p:sp>
        <p:nvSpPr>
          <p:cNvPr id="25603" name="Vertikaler Textplatzhalter 2">
            <a:extLst>
              <a:ext uri="{FF2B5EF4-FFF2-40B4-BE49-F238E27FC236}">
                <a16:creationId xmlns:a16="http://schemas.microsoft.com/office/drawing/2014/main" id="{45E2C016-679A-7E8A-98C5-3DC2ED195B73}"/>
              </a:ext>
            </a:extLst>
          </p:cNvPr>
          <p:cNvSpPr>
            <a:spLocks noGrp="1"/>
          </p:cNvSpPr>
          <p:nvPr>
            <p:ph type="body" orient="vert" idx="1"/>
          </p:nvPr>
        </p:nvSpPr>
        <p:spPr/>
        <p:txBody>
          <a:bodyPr/>
          <a:lstStyle/>
          <a:p>
            <a:pPr marL="0" indent="0">
              <a:buFont typeface="Arial" panose="020B0604020202020204" pitchFamily="34" charset="0"/>
              <a:buNone/>
            </a:pPr>
            <a:endParaRPr lang="de-DE" altLang="de-DE"/>
          </a:p>
        </p:txBody>
      </p:sp>
      <p:pic>
        <p:nvPicPr>
          <p:cNvPr id="25604" name="Picture 2">
            <a:extLst>
              <a:ext uri="{FF2B5EF4-FFF2-40B4-BE49-F238E27FC236}">
                <a16:creationId xmlns:a16="http://schemas.microsoft.com/office/drawing/2014/main" id="{B9837444-3145-F942-C80E-B2DD2E0BD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2073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3F5D5615-DCED-A66D-BB60-EB7A9771DE3B}"/>
              </a:ext>
            </a:extLst>
          </p:cNvPr>
          <p:cNvSpPr>
            <a:spLocks noGrp="1"/>
          </p:cNvSpPr>
          <p:nvPr>
            <p:ph type="title"/>
          </p:nvPr>
        </p:nvSpPr>
        <p:spPr/>
        <p:txBody>
          <a:bodyPr/>
          <a:lstStyle/>
          <a:p>
            <a:pPr fontAlgn="auto">
              <a:spcAft>
                <a:spcPts val="0"/>
              </a:spcAft>
              <a:defRPr/>
            </a:pPr>
            <a:r>
              <a:rPr lang="de-DE" altLang="de-DE" b="1">
                <a:solidFill>
                  <a:schemeClr val="tx1">
                    <a:lumMod val="75000"/>
                    <a:lumOff val="25000"/>
                  </a:schemeClr>
                </a:solidFill>
              </a:rPr>
              <a:t>Täuschungsversuche</a:t>
            </a:r>
          </a:p>
        </p:txBody>
      </p:sp>
      <p:sp>
        <p:nvSpPr>
          <p:cNvPr id="26627" name="Inhaltsplatzhalter 2">
            <a:extLst>
              <a:ext uri="{FF2B5EF4-FFF2-40B4-BE49-F238E27FC236}">
                <a16:creationId xmlns:a16="http://schemas.microsoft.com/office/drawing/2014/main" id="{20232FD1-2CB1-E8B0-2A2D-0F5901D0CA87}"/>
              </a:ext>
            </a:extLst>
          </p:cNvPr>
          <p:cNvSpPr>
            <a:spLocks noGrp="1"/>
          </p:cNvSpPr>
          <p:nvPr>
            <p:ph idx="1"/>
          </p:nvPr>
        </p:nvSpPr>
        <p:spPr/>
        <p:txBody>
          <a:bodyPr/>
          <a:lstStyle/>
          <a:p>
            <a:pPr>
              <a:spcBef>
                <a:spcPts val="600"/>
              </a:spcBef>
            </a:pPr>
            <a:r>
              <a:rPr lang="de-DE" altLang="de-DE" sz="1800"/>
              <a:t>Mitführen elektronischer Kommunikationsmittel oder Geräte zur Speicherung von Daten (Handys, Pocket-PCs, MP3-Player u. Ä.) im Prüfungsraum – auch im ausgeschalteten Zustand – ist nicht gestattet.</a:t>
            </a:r>
          </a:p>
          <a:p>
            <a:pPr>
              <a:spcBef>
                <a:spcPts val="600"/>
              </a:spcBef>
            </a:pPr>
            <a:r>
              <a:rPr lang="de-DE" altLang="de-DE" sz="1800"/>
              <a:t>Bereits das Mitführen kann als Täuschungsversuch gewertet werden. </a:t>
            </a:r>
          </a:p>
          <a:p>
            <a:pPr>
              <a:spcBef>
                <a:spcPts val="600"/>
              </a:spcBef>
            </a:pPr>
            <a:r>
              <a:rPr lang="de-DE" altLang="de-DE" sz="1800" b="1"/>
              <a:t>Die Prüflinge sind darüber vor der Prüfung zu informieren! </a:t>
            </a:r>
          </a:p>
          <a:p>
            <a:pPr>
              <a:spcBef>
                <a:spcPts val="600"/>
              </a:spcBef>
            </a:pPr>
            <a:r>
              <a:rPr lang="de-DE" altLang="de-DE" sz="1800"/>
              <a:t>Kopf- oder Ohrhörer dürfen während der Prüfung nur benutzt werden, wenn dies aus medizinischen Gründen veranlasst ist.</a:t>
            </a:r>
          </a:p>
          <a:p>
            <a:pPr>
              <a:spcBef>
                <a:spcPts val="600"/>
              </a:spcBef>
            </a:pPr>
            <a:r>
              <a:rPr lang="de-DE" altLang="de-DE" sz="1800"/>
              <a:t>Die Schulen beugen Täuschungsversuchen im Prüfungsverfahren durch geeignete Maßnahmen vor.</a:t>
            </a:r>
          </a:p>
          <a:p>
            <a:pPr>
              <a:spcBef>
                <a:spcPts val="600"/>
              </a:spcBef>
              <a:buFont typeface="Arial" panose="020B0604020202020204" pitchFamily="34" charset="0"/>
              <a:buNone/>
            </a:pPr>
            <a:r>
              <a:rPr lang="de-DE" altLang="de-DE" sz="1800"/>
              <a:t>	Z. B. dürfen Prüflinge den Prüfungsraum nur außerhalb der schulischen Pausenzeiten und nur mit Erlaubnis der Aufsicht verlassen. Die Erlaubnis kann jeweils nur einem Prüfling erteilt werden. </a:t>
            </a:r>
          </a:p>
          <a:p>
            <a:pPr>
              <a:spcBef>
                <a:spcPts val="600"/>
              </a:spcBef>
            </a:pPr>
            <a:r>
              <a:rPr lang="de-DE" altLang="de-DE" sz="1800"/>
              <a:t>Im Falle eines Täuschungsversuchs ist nach APO-S I § 38 Abs. 2 zu verfahren. </a:t>
            </a:r>
          </a:p>
        </p:txBody>
      </p:sp>
      <p:sp>
        <p:nvSpPr>
          <p:cNvPr id="4" name="Fußzeilenplatzhalter 3">
            <a:extLst>
              <a:ext uri="{FF2B5EF4-FFF2-40B4-BE49-F238E27FC236}">
                <a16:creationId xmlns:a16="http://schemas.microsoft.com/office/drawing/2014/main" id="{FDDEE37E-622F-5BA7-CD46-8CDB43870F45}"/>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26629" name="Foliennummernplatzhalter 4">
            <a:extLst>
              <a:ext uri="{FF2B5EF4-FFF2-40B4-BE49-F238E27FC236}">
                <a16:creationId xmlns:a16="http://schemas.microsoft.com/office/drawing/2014/main" id="{080F8FC1-41B7-C8FE-BCE7-2B90998E1B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037CE0F-C926-4096-8F6D-96BC5B1765E5}" type="slidenum">
              <a:rPr lang="de-DE" altLang="de-DE" sz="1200">
                <a:solidFill>
                  <a:srgbClr val="898989"/>
                </a:solidFill>
              </a:rPr>
              <a:pPr/>
              <a:t>17</a:t>
            </a:fld>
            <a:endParaRPr lang="de-DE" altLang="de-DE" sz="1200">
              <a:solidFill>
                <a:srgbClr val="898989"/>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30CC396-A5B7-5CD3-1CEA-7C65E7C5087B}"/>
              </a:ext>
            </a:extLst>
          </p:cNvPr>
          <p:cNvSpPr>
            <a:spLocks noGrp="1"/>
          </p:cNvSpPr>
          <p:nvPr>
            <p:ph type="title"/>
          </p:nvPr>
        </p:nvSpPr>
        <p:spPr>
          <a:xfrm>
            <a:off x="323850" y="1341438"/>
            <a:ext cx="8229600" cy="3600450"/>
          </a:xfrm>
        </p:spPr>
        <p:txBody>
          <a:bodyPr>
            <a:normAutofit fontScale="90000"/>
          </a:bodyPr>
          <a:lstStyle/>
          <a:p>
            <a:pPr fontAlgn="auto">
              <a:lnSpc>
                <a:spcPct val="200000"/>
              </a:lnSpc>
              <a:spcAft>
                <a:spcPts val="0"/>
              </a:spcAft>
              <a:defRPr/>
            </a:pPr>
            <a:r>
              <a:rPr lang="de-DE" sz="4900" b="1" dirty="0">
                <a:solidFill>
                  <a:schemeClr val="tx1">
                    <a:lumMod val="75000"/>
                    <a:lumOff val="25000"/>
                  </a:schemeClr>
                </a:solidFill>
              </a:rPr>
              <a:t>3  Notenfindung</a:t>
            </a:r>
            <a:br>
              <a:rPr lang="de-DE" b="1" dirty="0">
                <a:solidFill>
                  <a:schemeClr val="tx1">
                    <a:lumMod val="75000"/>
                    <a:lumOff val="25000"/>
                  </a:schemeClr>
                </a:solidFill>
              </a:rPr>
            </a:br>
            <a:r>
              <a:rPr lang="de-DE" sz="2800" dirty="0">
                <a:solidFill>
                  <a:schemeClr val="tx1">
                    <a:lumMod val="75000"/>
                    <a:lumOff val="25000"/>
                  </a:schemeClr>
                </a:solidFill>
                <a:latin typeface="Century Gothic" panose="020B0502020202020204" pitchFamily="34" charset="0"/>
              </a:rPr>
              <a:t>Vornote (50%)</a:t>
            </a:r>
            <a:br>
              <a:rPr lang="de-DE" sz="2800" dirty="0">
                <a:solidFill>
                  <a:schemeClr val="tx1">
                    <a:lumMod val="75000"/>
                    <a:lumOff val="25000"/>
                  </a:schemeClr>
                </a:solidFill>
                <a:latin typeface="Century Gothic" panose="020B0502020202020204" pitchFamily="34" charset="0"/>
              </a:rPr>
            </a:br>
            <a:r>
              <a:rPr lang="de-DE" sz="2800" dirty="0">
                <a:solidFill>
                  <a:schemeClr val="tx1">
                    <a:lumMod val="75000"/>
                    <a:lumOff val="25000"/>
                  </a:schemeClr>
                </a:solidFill>
                <a:latin typeface="Century Gothic" panose="020B0502020202020204" pitchFamily="34" charset="0"/>
              </a:rPr>
              <a:t>Prüfungsnote (50%) </a:t>
            </a:r>
            <a:br>
              <a:rPr lang="de-DE" sz="2800" dirty="0">
                <a:solidFill>
                  <a:schemeClr val="tx1">
                    <a:lumMod val="75000"/>
                    <a:lumOff val="25000"/>
                  </a:schemeClr>
                </a:solidFill>
                <a:latin typeface="Century Gothic" panose="020B0502020202020204" pitchFamily="34" charset="0"/>
              </a:rPr>
            </a:br>
            <a:r>
              <a:rPr lang="de-DE" sz="2800" dirty="0">
                <a:solidFill>
                  <a:schemeClr val="tx1">
                    <a:lumMod val="75000"/>
                    <a:lumOff val="25000"/>
                  </a:schemeClr>
                </a:solidFill>
                <a:latin typeface="Century Gothic" panose="020B0502020202020204" pitchFamily="34" charset="0"/>
              </a:rPr>
              <a:t>(Mündliche Prüfung) </a:t>
            </a:r>
            <a:br>
              <a:rPr lang="de-DE" sz="2800" dirty="0">
                <a:solidFill>
                  <a:schemeClr val="tx1">
                    <a:lumMod val="75000"/>
                    <a:lumOff val="25000"/>
                  </a:schemeClr>
                </a:solidFill>
                <a:latin typeface="Century Gothic" panose="020B0502020202020204" pitchFamily="34" charset="0"/>
              </a:rPr>
            </a:br>
            <a:r>
              <a:rPr lang="de-DE" sz="2800" dirty="0">
                <a:solidFill>
                  <a:schemeClr val="tx1">
                    <a:lumMod val="75000"/>
                    <a:lumOff val="25000"/>
                  </a:schemeClr>
                </a:solidFill>
                <a:latin typeface="Century Gothic" panose="020B0502020202020204" pitchFamily="34" charset="0"/>
              </a:rPr>
              <a:t>       Festlegung der Abschlussnote</a:t>
            </a:r>
          </a:p>
        </p:txBody>
      </p:sp>
      <p:sp>
        <p:nvSpPr>
          <p:cNvPr id="2" name="Fußzeilenplatzhalter 1">
            <a:extLst>
              <a:ext uri="{FF2B5EF4-FFF2-40B4-BE49-F238E27FC236}">
                <a16:creationId xmlns:a16="http://schemas.microsoft.com/office/drawing/2014/main" id="{92DE8BA1-F2A4-3A59-E0AD-6D6123652CC8}"/>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27652" name="Foliennummernplatzhalter 2">
            <a:extLst>
              <a:ext uri="{FF2B5EF4-FFF2-40B4-BE49-F238E27FC236}">
                <a16:creationId xmlns:a16="http://schemas.microsoft.com/office/drawing/2014/main" id="{E6DEE650-190D-4201-BA24-5895BD7F8C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9093464-26BB-4046-B7BC-72F8834B0D0D}" type="slidenum">
              <a:rPr lang="de-DE" altLang="de-DE" sz="1200">
                <a:solidFill>
                  <a:srgbClr val="898989"/>
                </a:solidFill>
              </a:rPr>
              <a:pPr/>
              <a:t>18</a:t>
            </a:fld>
            <a:endParaRPr lang="de-DE" altLang="de-DE" sz="1200">
              <a:solidFill>
                <a:srgbClr val="898989"/>
              </a:solidFill>
            </a:endParaRPr>
          </a:p>
        </p:txBody>
      </p:sp>
      <p:sp>
        <p:nvSpPr>
          <p:cNvPr id="3" name="Pfeil nach rechts 2">
            <a:extLst>
              <a:ext uri="{FF2B5EF4-FFF2-40B4-BE49-F238E27FC236}">
                <a16:creationId xmlns:a16="http://schemas.microsoft.com/office/drawing/2014/main" id="{07F72D2C-D8EA-C472-F9EC-C4288D9DE62D}"/>
              </a:ext>
            </a:extLst>
          </p:cNvPr>
          <p:cNvSpPr/>
          <p:nvPr/>
        </p:nvSpPr>
        <p:spPr>
          <a:xfrm>
            <a:off x="468313" y="4652963"/>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B9F66DE4-6C50-27F6-7067-533B8713D4ED}"/>
              </a:ext>
            </a:extLst>
          </p:cNvPr>
          <p:cNvSpPr>
            <a:spLocks noGrp="1"/>
          </p:cNvSpPr>
          <p:nvPr>
            <p:ph type="title"/>
          </p:nvPr>
        </p:nvSpPr>
        <p:spPr>
          <a:xfrm>
            <a:off x="468313" y="476250"/>
            <a:ext cx="8229600" cy="1143000"/>
          </a:xfrm>
        </p:spPr>
        <p:txBody>
          <a:bodyPr/>
          <a:lstStyle/>
          <a:p>
            <a:pPr fontAlgn="auto">
              <a:spcAft>
                <a:spcPts val="0"/>
              </a:spcAft>
              <a:defRPr/>
            </a:pPr>
            <a:r>
              <a:rPr lang="de-DE" altLang="de-DE" b="1">
                <a:solidFill>
                  <a:schemeClr val="tx1">
                    <a:lumMod val="75000"/>
                    <a:lumOff val="25000"/>
                  </a:schemeClr>
                </a:solidFill>
              </a:rPr>
              <a:t>Vornote</a:t>
            </a:r>
            <a:endParaRPr lang="de-DE" altLang="de-DE">
              <a:solidFill>
                <a:schemeClr val="tx1">
                  <a:lumMod val="75000"/>
                  <a:lumOff val="25000"/>
                </a:schemeClr>
              </a:solidFill>
            </a:endParaRPr>
          </a:p>
        </p:txBody>
      </p:sp>
      <p:sp>
        <p:nvSpPr>
          <p:cNvPr id="19459" name="Inhaltsplatzhalter 2">
            <a:extLst>
              <a:ext uri="{FF2B5EF4-FFF2-40B4-BE49-F238E27FC236}">
                <a16:creationId xmlns:a16="http://schemas.microsoft.com/office/drawing/2014/main" id="{5B9021B3-18A9-7DA6-ACCC-079BBD6A1E21}"/>
              </a:ext>
            </a:extLst>
          </p:cNvPr>
          <p:cNvSpPr>
            <a:spLocks noGrp="1"/>
          </p:cNvSpPr>
          <p:nvPr>
            <p:ph idx="1"/>
          </p:nvPr>
        </p:nvSpPr>
        <p:spPr>
          <a:xfrm>
            <a:off x="458788" y="1989138"/>
            <a:ext cx="8229600" cy="3844925"/>
          </a:xfrm>
        </p:spPr>
        <p:txBody>
          <a:bodyPr rtlCol="0">
            <a:normAutofit fontScale="92500" lnSpcReduction="20000"/>
          </a:bodyPr>
          <a:lstStyle/>
          <a:p>
            <a:pPr marL="91440" indent="-91440" fontAlgn="auto">
              <a:lnSpc>
                <a:spcPct val="150000"/>
              </a:lnSpc>
              <a:defRPr/>
            </a:pPr>
            <a:r>
              <a:rPr lang="de-DE" altLang="de-DE" dirty="0">
                <a:solidFill>
                  <a:schemeClr val="tx1">
                    <a:lumMod val="75000"/>
                    <a:lumOff val="25000"/>
                  </a:schemeClr>
                </a:solidFill>
                <a:latin typeface="Century Gothic" panose="020B0502020202020204" pitchFamily="34" charset="0"/>
              </a:rPr>
              <a:t>In den Fächern Deutsch, Mathematik und Englisch werden die Abschlussnoten je zur Hälfte aus der Vornote und der Note der schriftlichen Prüfung, ggf. auch aus einer mündlichen Prüfung gebildet. </a:t>
            </a:r>
          </a:p>
          <a:p>
            <a:pPr marL="91440" indent="-91440" fontAlgn="auto">
              <a:lnSpc>
                <a:spcPct val="150000"/>
              </a:lnSpc>
              <a:defRPr/>
            </a:pPr>
            <a:r>
              <a:rPr lang="de-DE" altLang="de-DE" dirty="0">
                <a:solidFill>
                  <a:schemeClr val="tx1">
                    <a:lumMod val="75000"/>
                    <a:lumOff val="25000"/>
                  </a:schemeClr>
                </a:solidFill>
                <a:latin typeface="Century Gothic" panose="020B0502020202020204" pitchFamily="34" charset="0"/>
              </a:rPr>
              <a:t>Die </a:t>
            </a:r>
            <a:r>
              <a:rPr lang="de-DE" altLang="de-DE" b="1" dirty="0">
                <a:solidFill>
                  <a:schemeClr val="tx1">
                    <a:lumMod val="75000"/>
                    <a:lumOff val="25000"/>
                  </a:schemeClr>
                </a:solidFill>
                <a:latin typeface="Century Gothic" panose="020B0502020202020204" pitchFamily="34" charset="0"/>
              </a:rPr>
              <a:t>Vornote</a:t>
            </a:r>
            <a:r>
              <a:rPr lang="de-DE" altLang="de-DE" dirty="0">
                <a:solidFill>
                  <a:schemeClr val="tx1">
                    <a:lumMod val="75000"/>
                    <a:lumOff val="25000"/>
                  </a:schemeClr>
                </a:solidFill>
                <a:latin typeface="Century Gothic" panose="020B0502020202020204" pitchFamily="34" charset="0"/>
              </a:rPr>
              <a:t> erfasst die in der Klasse 10 erbrachten Leistungen. Sie wird nicht arithmetisch ermittelt. Vielmehr berücksichtigt sie die Leistungsentwicklung der Schülerin oder des Schülers im Verlauf der gesamten Klasse 10 bis zum Zeitpunkt der Festlegung. Dieser Zeitpunkt liegt vor dem Termin für die mündliche Prüfung (§ 32 APO-S I).</a:t>
            </a:r>
          </a:p>
        </p:txBody>
      </p:sp>
      <p:sp>
        <p:nvSpPr>
          <p:cNvPr id="4" name="Fußzeilenplatzhalter 3">
            <a:extLst>
              <a:ext uri="{FF2B5EF4-FFF2-40B4-BE49-F238E27FC236}">
                <a16:creationId xmlns:a16="http://schemas.microsoft.com/office/drawing/2014/main" id="{6DE39FFE-1EF5-8CFC-A70E-D7902FD44B86}"/>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28677" name="Foliennummernplatzhalter 4">
            <a:extLst>
              <a:ext uri="{FF2B5EF4-FFF2-40B4-BE49-F238E27FC236}">
                <a16:creationId xmlns:a16="http://schemas.microsoft.com/office/drawing/2014/main" id="{AF5A25FF-E64A-9BAD-9FBB-08B61E9B45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E0545DF-52A0-4463-8A92-22FACEE4D1B6}" type="slidenum">
              <a:rPr lang="de-DE" altLang="de-DE" sz="1200">
                <a:solidFill>
                  <a:srgbClr val="898989"/>
                </a:solidFill>
              </a:rPr>
              <a:pPr/>
              <a:t>19</a:t>
            </a:fld>
            <a:endParaRPr lang="de-DE" altLang="de-DE"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D6592EDD-6AB4-6AED-78E4-01F00E706F37}"/>
              </a:ext>
            </a:extLst>
          </p:cNvPr>
          <p:cNvSpPr>
            <a:spLocks noGrp="1"/>
          </p:cNvSpPr>
          <p:nvPr>
            <p:ph type="title"/>
          </p:nvPr>
        </p:nvSpPr>
        <p:spPr>
          <a:xfrm>
            <a:off x="822325" y="287338"/>
            <a:ext cx="7543800" cy="1449387"/>
          </a:xfrm>
        </p:spPr>
        <p:txBody>
          <a:bodyPr/>
          <a:lstStyle/>
          <a:p>
            <a:pPr fontAlgn="auto">
              <a:spcAft>
                <a:spcPts val="0"/>
              </a:spcAft>
              <a:defRPr/>
            </a:pPr>
            <a:r>
              <a:rPr lang="de-DE" altLang="de-DE" dirty="0">
                <a:solidFill>
                  <a:schemeClr val="tx1">
                    <a:lumMod val="75000"/>
                    <a:lumOff val="25000"/>
                  </a:schemeClr>
                </a:solidFill>
              </a:rPr>
              <a:t>Abteilung II : Unser Team</a:t>
            </a:r>
          </a:p>
        </p:txBody>
      </p:sp>
      <p:sp>
        <p:nvSpPr>
          <p:cNvPr id="3" name="Inhaltsplatzhalter 2">
            <a:extLst>
              <a:ext uri="{FF2B5EF4-FFF2-40B4-BE49-F238E27FC236}">
                <a16:creationId xmlns:a16="http://schemas.microsoft.com/office/drawing/2014/main" id="{17D3EA03-97A9-A0A7-EEA1-AC8999AEEE8E}"/>
              </a:ext>
            </a:extLst>
          </p:cNvPr>
          <p:cNvSpPr>
            <a:spLocks noGrp="1"/>
          </p:cNvSpPr>
          <p:nvPr>
            <p:ph sz="half" idx="1"/>
          </p:nvPr>
        </p:nvSpPr>
        <p:spPr>
          <a:xfrm>
            <a:off x="822325" y="1846263"/>
            <a:ext cx="3703638" cy="4022725"/>
          </a:xfrm>
        </p:spPr>
        <p:txBody>
          <a:bodyPr rtlCol="0">
            <a:normAutofit lnSpcReduction="10000"/>
          </a:bodyPr>
          <a:lstStyle/>
          <a:p>
            <a:pPr marL="0" indent="0" fontAlgn="auto">
              <a:spcAft>
                <a:spcPts val="0"/>
              </a:spcAft>
              <a:buFont typeface="Arial" panose="020B0604020202020204" pitchFamily="34" charset="0"/>
              <a:buNone/>
              <a:defRPr/>
            </a:pPr>
            <a:r>
              <a:rPr lang="de-DE" b="1" dirty="0">
                <a:solidFill>
                  <a:schemeClr val="tx1">
                    <a:lumMod val="75000"/>
                    <a:lumOff val="25000"/>
                  </a:schemeClr>
                </a:solidFill>
                <a:latin typeface="Century Gothic" panose="020B0502020202020204" pitchFamily="34" charset="0"/>
              </a:rPr>
              <a:t>Abteilungsleitung</a:t>
            </a:r>
            <a:endParaRPr lang="de-DE" dirty="0">
              <a:solidFill>
                <a:schemeClr val="tx1">
                  <a:lumMod val="75000"/>
                  <a:lumOff val="25000"/>
                </a:schemeClr>
              </a:solidFill>
              <a:latin typeface="Century Gothic" panose="020B0502020202020204" pitchFamily="34" charset="0"/>
            </a:endParaRP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Jana </a:t>
            </a:r>
            <a:r>
              <a:rPr lang="de-DE" dirty="0" err="1">
                <a:solidFill>
                  <a:schemeClr val="tx1">
                    <a:lumMod val="75000"/>
                    <a:lumOff val="25000"/>
                  </a:schemeClr>
                </a:solidFill>
                <a:latin typeface="Century Gothic" panose="020B0502020202020204" pitchFamily="34" charset="0"/>
              </a:rPr>
              <a:t>Kießler</a:t>
            </a:r>
            <a:endParaRPr lang="de-DE" dirty="0">
              <a:solidFill>
                <a:schemeClr val="tx1">
                  <a:lumMod val="75000"/>
                  <a:lumOff val="25000"/>
                </a:schemeClr>
              </a:solidFill>
              <a:latin typeface="Century Gothic" panose="020B0502020202020204" pitchFamily="34" charset="0"/>
            </a:endParaRPr>
          </a:p>
          <a:p>
            <a:pPr marL="0" indent="0" fontAlgn="auto">
              <a:spcAft>
                <a:spcPts val="0"/>
              </a:spcAft>
              <a:buFont typeface="Arial" panose="020B0604020202020204" pitchFamily="34" charset="0"/>
              <a:buNone/>
              <a:defRPr/>
            </a:pPr>
            <a:r>
              <a:rPr lang="de-DE" dirty="0">
                <a:solidFill>
                  <a:schemeClr val="tx1">
                    <a:lumMod val="75000"/>
                    <a:lumOff val="25000"/>
                  </a:schemeClr>
                </a:solidFill>
                <a:latin typeface="Century Gothic" panose="020B0502020202020204" pitchFamily="34" charset="0"/>
              </a:rPr>
              <a:t>	Raum B003</a:t>
            </a:r>
          </a:p>
          <a:p>
            <a:pPr marL="0" indent="0" fontAlgn="auto">
              <a:spcAft>
                <a:spcPts val="0"/>
              </a:spcAft>
              <a:buFont typeface="Arial" panose="020B0604020202020204" pitchFamily="34" charset="0"/>
              <a:buNone/>
              <a:defRPr/>
            </a:pPr>
            <a:endParaRPr lang="de-DE" b="1" dirty="0">
              <a:solidFill>
                <a:schemeClr val="tx1">
                  <a:lumMod val="75000"/>
                  <a:lumOff val="25000"/>
                </a:schemeClr>
              </a:solidFill>
              <a:latin typeface="Century Gothic" panose="020B0502020202020204" pitchFamily="34" charset="0"/>
            </a:endParaRPr>
          </a:p>
          <a:p>
            <a:pPr marL="0" indent="0" fontAlgn="auto">
              <a:spcAft>
                <a:spcPts val="0"/>
              </a:spcAft>
              <a:buFont typeface="Arial" panose="020B0604020202020204" pitchFamily="34" charset="0"/>
              <a:buNone/>
              <a:defRPr/>
            </a:pPr>
            <a:r>
              <a:rPr lang="de-DE" b="1" dirty="0">
                <a:solidFill>
                  <a:schemeClr val="tx1">
                    <a:lumMod val="75000"/>
                    <a:lumOff val="25000"/>
                  </a:schemeClr>
                </a:solidFill>
                <a:latin typeface="Century Gothic" panose="020B0502020202020204" pitchFamily="34" charset="0"/>
              </a:rPr>
              <a:t>Beratungslehrerin</a:t>
            </a:r>
            <a:endParaRPr lang="de-DE" dirty="0">
              <a:solidFill>
                <a:schemeClr val="tx1">
                  <a:lumMod val="75000"/>
                  <a:lumOff val="25000"/>
                </a:schemeClr>
              </a:solidFill>
              <a:latin typeface="Century Gothic" panose="020B0502020202020204" pitchFamily="34" charset="0"/>
            </a:endParaRP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Brigitte Muir</a:t>
            </a: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Frau Parker</a:t>
            </a:r>
          </a:p>
          <a:p>
            <a:pPr marL="0" indent="0" fontAlgn="auto">
              <a:spcAft>
                <a:spcPts val="0"/>
              </a:spcAft>
              <a:buFont typeface="Arial" panose="020B0604020202020204" pitchFamily="34" charset="0"/>
              <a:buNone/>
              <a:defRPr/>
            </a:pPr>
            <a:endParaRPr lang="de-DE" b="1" dirty="0">
              <a:solidFill>
                <a:schemeClr val="tx1">
                  <a:lumMod val="75000"/>
                  <a:lumOff val="25000"/>
                </a:schemeClr>
              </a:solidFill>
              <a:latin typeface="Century Gothic" panose="020B0502020202020204" pitchFamily="34" charset="0"/>
            </a:endParaRPr>
          </a:p>
          <a:p>
            <a:pPr marL="0" indent="0" fontAlgn="auto">
              <a:spcAft>
                <a:spcPts val="0"/>
              </a:spcAft>
              <a:buFont typeface="Arial" panose="020B0604020202020204" pitchFamily="34" charset="0"/>
              <a:buNone/>
              <a:defRPr/>
            </a:pPr>
            <a:r>
              <a:rPr lang="de-DE" b="1" dirty="0" err="1">
                <a:solidFill>
                  <a:schemeClr val="tx1">
                    <a:lumMod val="75000"/>
                    <a:lumOff val="25000"/>
                  </a:schemeClr>
                </a:solidFill>
                <a:latin typeface="Century Gothic" panose="020B0502020202020204" pitchFamily="34" charset="0"/>
              </a:rPr>
              <a:t>StuBo</a:t>
            </a:r>
            <a:endParaRPr lang="de-DE" b="1" dirty="0">
              <a:solidFill>
                <a:schemeClr val="tx1">
                  <a:lumMod val="75000"/>
                  <a:lumOff val="25000"/>
                </a:schemeClr>
              </a:solidFill>
              <a:latin typeface="Century Gothic" panose="020B0502020202020204" pitchFamily="34" charset="0"/>
            </a:endParaRP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Aline Horn</a:t>
            </a:r>
          </a:p>
          <a:p>
            <a:pPr marL="0" indent="0" fontAlgn="auto">
              <a:spcAft>
                <a:spcPts val="0"/>
              </a:spcAft>
              <a:buFont typeface="Arial" panose="020B0604020202020204" pitchFamily="34" charset="0"/>
              <a:buNone/>
              <a:defRPr/>
            </a:pPr>
            <a:endParaRPr lang="de-DE" dirty="0">
              <a:solidFill>
                <a:schemeClr val="tx1">
                  <a:lumMod val="75000"/>
                  <a:lumOff val="25000"/>
                </a:schemeClr>
              </a:solidFill>
              <a:latin typeface="Century Gothic" panose="020B0502020202020204" pitchFamily="34" charset="0"/>
            </a:endParaRPr>
          </a:p>
        </p:txBody>
      </p:sp>
      <p:sp>
        <p:nvSpPr>
          <p:cNvPr id="4" name="Inhaltsplatzhalter 3">
            <a:extLst>
              <a:ext uri="{FF2B5EF4-FFF2-40B4-BE49-F238E27FC236}">
                <a16:creationId xmlns:a16="http://schemas.microsoft.com/office/drawing/2014/main" id="{3CA59015-F656-990D-1F5C-F023BCB7651A}"/>
              </a:ext>
            </a:extLst>
          </p:cNvPr>
          <p:cNvSpPr>
            <a:spLocks noGrp="1"/>
          </p:cNvSpPr>
          <p:nvPr>
            <p:ph sz="half" idx="2"/>
          </p:nvPr>
        </p:nvSpPr>
        <p:spPr>
          <a:xfrm>
            <a:off x="3635375" y="1846263"/>
            <a:ext cx="5184775" cy="4237037"/>
          </a:xfrm>
        </p:spPr>
        <p:txBody>
          <a:bodyPr rtlCol="0">
            <a:normAutofit lnSpcReduction="10000"/>
          </a:bodyPr>
          <a:lstStyle/>
          <a:p>
            <a:pPr marL="0" indent="0" fontAlgn="auto">
              <a:spcAft>
                <a:spcPts val="0"/>
              </a:spcAft>
              <a:buFont typeface="Arial" panose="020B0604020202020204" pitchFamily="34" charset="0"/>
              <a:buNone/>
              <a:defRPr/>
            </a:pPr>
            <a:r>
              <a:rPr lang="de-DE" b="1" dirty="0">
                <a:solidFill>
                  <a:schemeClr val="tx1">
                    <a:lumMod val="75000"/>
                    <a:lumOff val="25000"/>
                  </a:schemeClr>
                </a:solidFill>
                <a:latin typeface="Century Gothic" panose="020B0502020202020204" pitchFamily="34" charset="0"/>
              </a:rPr>
              <a:t>Schulsozialarbeit</a:t>
            </a:r>
          </a:p>
          <a:p>
            <a:pPr marL="91440" indent="-91440" fontAlgn="auto">
              <a:spcAft>
                <a:spcPts val="0"/>
              </a:spcAft>
              <a:defRPr/>
            </a:pPr>
            <a:r>
              <a:rPr lang="de-DE" dirty="0" err="1">
                <a:solidFill>
                  <a:schemeClr val="tx1">
                    <a:lumMod val="75000"/>
                    <a:lumOff val="25000"/>
                  </a:schemeClr>
                </a:solidFill>
                <a:latin typeface="Century Gothic" panose="020B0502020202020204" pitchFamily="34" charset="0"/>
              </a:rPr>
              <a:t>Nanna</a:t>
            </a:r>
            <a:r>
              <a:rPr lang="de-DE" dirty="0">
                <a:solidFill>
                  <a:schemeClr val="tx1">
                    <a:lumMod val="75000"/>
                    <a:lumOff val="25000"/>
                  </a:schemeClr>
                </a:solidFill>
                <a:latin typeface="Century Gothic" panose="020B0502020202020204" pitchFamily="34" charset="0"/>
              </a:rPr>
              <a:t> Gerlach</a:t>
            </a: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Patrick Stumpf</a:t>
            </a:r>
          </a:p>
          <a:p>
            <a:pPr marL="0" indent="0" fontAlgn="auto">
              <a:spcAft>
                <a:spcPts val="0"/>
              </a:spcAft>
              <a:buFont typeface="Arial" panose="020B0604020202020204" pitchFamily="34" charset="0"/>
              <a:buNone/>
              <a:defRPr/>
            </a:pPr>
            <a:endParaRPr lang="de-DE" b="1" dirty="0">
              <a:solidFill>
                <a:schemeClr val="tx1">
                  <a:lumMod val="75000"/>
                  <a:lumOff val="25000"/>
                </a:schemeClr>
              </a:solidFill>
              <a:latin typeface="Century Gothic" panose="020B0502020202020204" pitchFamily="34" charset="0"/>
            </a:endParaRPr>
          </a:p>
          <a:p>
            <a:pPr marL="0" indent="0" fontAlgn="auto">
              <a:spcAft>
                <a:spcPts val="0"/>
              </a:spcAft>
              <a:buFont typeface="Arial" panose="020B0604020202020204" pitchFamily="34" charset="0"/>
              <a:buNone/>
              <a:defRPr/>
            </a:pPr>
            <a:r>
              <a:rPr lang="de-DE" b="1" dirty="0">
                <a:solidFill>
                  <a:schemeClr val="tx1">
                    <a:lumMod val="75000"/>
                    <a:lumOff val="25000"/>
                  </a:schemeClr>
                </a:solidFill>
                <a:latin typeface="Century Gothic" panose="020B0502020202020204" pitchFamily="34" charset="0"/>
              </a:rPr>
              <a:t>Berufseinstiegsbegleitung AWO</a:t>
            </a: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Marina </a:t>
            </a:r>
            <a:r>
              <a:rPr lang="de-DE" dirty="0" err="1">
                <a:solidFill>
                  <a:schemeClr val="tx1">
                    <a:lumMod val="75000"/>
                    <a:lumOff val="25000"/>
                  </a:schemeClr>
                </a:solidFill>
                <a:latin typeface="Century Gothic" panose="020B0502020202020204" pitchFamily="34" charset="0"/>
              </a:rPr>
              <a:t>Weingartz</a:t>
            </a:r>
            <a:r>
              <a:rPr lang="de-DE" dirty="0">
                <a:solidFill>
                  <a:schemeClr val="tx1">
                    <a:lumMod val="75000"/>
                    <a:lumOff val="25000"/>
                  </a:schemeClr>
                </a:solidFill>
                <a:latin typeface="Century Gothic" panose="020B0502020202020204" pitchFamily="34" charset="0"/>
              </a:rPr>
              <a:t> (AWO) JG 10</a:t>
            </a: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Svenja </a:t>
            </a:r>
            <a:r>
              <a:rPr lang="de-DE" dirty="0" err="1">
                <a:solidFill>
                  <a:schemeClr val="tx1">
                    <a:lumMod val="75000"/>
                    <a:lumOff val="25000"/>
                  </a:schemeClr>
                </a:solidFill>
                <a:latin typeface="Century Gothic" panose="020B0502020202020204" pitchFamily="34" charset="0"/>
              </a:rPr>
              <a:t>Gasnier</a:t>
            </a:r>
            <a:r>
              <a:rPr lang="de-DE" dirty="0">
                <a:solidFill>
                  <a:schemeClr val="tx1">
                    <a:lumMod val="75000"/>
                    <a:lumOff val="25000"/>
                  </a:schemeClr>
                </a:solidFill>
                <a:latin typeface="Century Gothic" panose="020B0502020202020204" pitchFamily="34" charset="0"/>
              </a:rPr>
              <a:t> (GRONE) JG 09</a:t>
            </a:r>
          </a:p>
          <a:p>
            <a:pPr marL="0" indent="0" fontAlgn="auto">
              <a:spcAft>
                <a:spcPts val="0"/>
              </a:spcAft>
              <a:buFont typeface="Calibri" panose="020F0502020204030204" pitchFamily="34" charset="0"/>
              <a:buNone/>
              <a:defRPr/>
            </a:pPr>
            <a:endParaRPr lang="de-DE" dirty="0">
              <a:solidFill>
                <a:schemeClr val="tx1">
                  <a:lumMod val="75000"/>
                  <a:lumOff val="25000"/>
                </a:schemeClr>
              </a:solidFill>
              <a:latin typeface="Century Gothic" panose="020B0502020202020204" pitchFamily="34" charset="0"/>
            </a:endParaRP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E Mail: </a:t>
            </a:r>
            <a:r>
              <a:rPr lang="de-DE" dirty="0" err="1">
                <a:solidFill>
                  <a:schemeClr val="tx1">
                    <a:lumMod val="75000"/>
                    <a:lumOff val="25000"/>
                  </a:schemeClr>
                </a:solidFill>
                <a:latin typeface="Century Gothic" panose="020B0502020202020204" pitchFamily="34" charset="0"/>
              </a:rPr>
              <a:t>vorname.name@hpg.nrw.schule</a:t>
            </a:r>
            <a:endParaRPr lang="de-DE" dirty="0">
              <a:solidFill>
                <a:schemeClr val="tx1">
                  <a:lumMod val="75000"/>
                  <a:lumOff val="25000"/>
                </a:schemeClr>
              </a:solidFill>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987E09B3-1208-06C7-0CD4-326D6C8ADEC4}"/>
              </a:ext>
            </a:extLst>
          </p:cNvPr>
          <p:cNvSpPr>
            <a:spLocks noGrp="1"/>
          </p:cNvSpPr>
          <p:nvPr>
            <p:ph type="title"/>
          </p:nvPr>
        </p:nvSpPr>
        <p:spPr>
          <a:xfrm>
            <a:off x="395288" y="476250"/>
            <a:ext cx="8229600" cy="1143000"/>
          </a:xfrm>
        </p:spPr>
        <p:txBody>
          <a:bodyPr/>
          <a:lstStyle/>
          <a:p>
            <a:pPr fontAlgn="auto">
              <a:spcAft>
                <a:spcPts val="0"/>
              </a:spcAft>
              <a:defRPr/>
            </a:pPr>
            <a:r>
              <a:rPr lang="de-DE" altLang="de-DE" b="1">
                <a:solidFill>
                  <a:schemeClr val="tx1">
                    <a:lumMod val="75000"/>
                    <a:lumOff val="25000"/>
                  </a:schemeClr>
                </a:solidFill>
              </a:rPr>
              <a:t>Prüfungsnote</a:t>
            </a:r>
          </a:p>
        </p:txBody>
      </p:sp>
      <p:sp>
        <p:nvSpPr>
          <p:cNvPr id="29699" name="Inhaltsplatzhalter 2">
            <a:extLst>
              <a:ext uri="{FF2B5EF4-FFF2-40B4-BE49-F238E27FC236}">
                <a16:creationId xmlns:a16="http://schemas.microsoft.com/office/drawing/2014/main" id="{0713C12F-FE6B-E9A7-39A5-B27566925D40}"/>
              </a:ext>
            </a:extLst>
          </p:cNvPr>
          <p:cNvSpPr>
            <a:spLocks noGrp="1"/>
          </p:cNvSpPr>
          <p:nvPr>
            <p:ph idx="1"/>
          </p:nvPr>
        </p:nvSpPr>
        <p:spPr>
          <a:xfrm>
            <a:off x="457200" y="1916113"/>
            <a:ext cx="8229600" cy="4383087"/>
          </a:xfrm>
        </p:spPr>
        <p:txBody>
          <a:bodyPr/>
          <a:lstStyle/>
          <a:p>
            <a:r>
              <a:rPr lang="de-DE" altLang="de-DE" dirty="0">
                <a:latin typeface="Century Gothic" panose="020B0502020202020204" pitchFamily="34" charset="0"/>
              </a:rPr>
              <a:t>Die Prüfungsarbeit wird von der Fachlehrkraft bewertet.</a:t>
            </a:r>
          </a:p>
          <a:p>
            <a:r>
              <a:rPr lang="de-DE" altLang="de-DE" dirty="0">
                <a:latin typeface="Century Gothic" panose="020B0502020202020204" pitchFamily="34" charset="0"/>
              </a:rPr>
              <a:t>Die Zweitkorrektur erfolgt durch eine weitere Fachlehrkraft.</a:t>
            </a:r>
          </a:p>
          <a:p>
            <a:pPr>
              <a:lnSpc>
                <a:spcPct val="150000"/>
              </a:lnSpc>
            </a:pPr>
            <a:r>
              <a:rPr lang="de-DE" altLang="de-DE" dirty="0">
                <a:latin typeface="Century Gothic" panose="020B0502020202020204" pitchFamily="34" charset="0"/>
              </a:rPr>
              <a:t>Bei Abweichungen der Notenvorschläge einigen sich beide Lehrkräfte. </a:t>
            </a:r>
          </a:p>
          <a:p>
            <a:pPr>
              <a:lnSpc>
                <a:spcPct val="150000"/>
              </a:lnSpc>
            </a:pPr>
            <a:r>
              <a:rPr lang="de-DE" altLang="de-DE" dirty="0">
                <a:latin typeface="Century Gothic" panose="020B0502020202020204" pitchFamily="34" charset="0"/>
              </a:rPr>
              <a:t>Ist keine Einigung möglich, bestimmt die Schulleitung eine dritte Lehrkraft:  Die Note wird jetzt im Rahmen der vorgeschlagenen Noten durch Mehrheitsbeschluss festgesetzt.</a:t>
            </a:r>
          </a:p>
        </p:txBody>
      </p:sp>
      <p:sp>
        <p:nvSpPr>
          <p:cNvPr id="5" name="Fußzeilenplatzhalter 4">
            <a:extLst>
              <a:ext uri="{FF2B5EF4-FFF2-40B4-BE49-F238E27FC236}">
                <a16:creationId xmlns:a16="http://schemas.microsoft.com/office/drawing/2014/main" id="{BB007D85-3834-7111-1364-8171C61F8654}"/>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29701" name="Foliennummernplatzhalter 5">
            <a:extLst>
              <a:ext uri="{FF2B5EF4-FFF2-40B4-BE49-F238E27FC236}">
                <a16:creationId xmlns:a16="http://schemas.microsoft.com/office/drawing/2014/main" id="{4BC37EFC-02A3-C310-A196-2C01741BD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1A67C7C-ECB8-4270-9F13-B25E8F143C66}" type="slidenum">
              <a:rPr lang="de-DE" altLang="de-DE" sz="1200">
                <a:solidFill>
                  <a:srgbClr val="898989"/>
                </a:solidFill>
              </a:rPr>
              <a:pPr/>
              <a:t>20</a:t>
            </a:fld>
            <a:endParaRPr lang="de-DE" altLang="de-DE" sz="1200">
              <a:solidFill>
                <a:srgbClr val="898989"/>
              </a:solidFill>
            </a:endParaRPr>
          </a:p>
        </p:txBody>
      </p:sp>
      <p:sp>
        <p:nvSpPr>
          <p:cNvPr id="29702" name="Titel 1">
            <a:extLst>
              <a:ext uri="{FF2B5EF4-FFF2-40B4-BE49-F238E27FC236}">
                <a16:creationId xmlns:a16="http://schemas.microsoft.com/office/drawing/2014/main" id="{928C339A-3AED-CA9B-3096-E109CD34CA76}"/>
              </a:ext>
            </a:extLst>
          </p:cNvPr>
          <p:cNvSpPr txBox="1">
            <a:spLocks/>
          </p:cNvSpPr>
          <p:nvPr/>
        </p:nvSpPr>
        <p:spPr bwMode="auto">
          <a:xfrm>
            <a:off x="625475" y="1268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endParaRPr lang="de-DE" altLang="de-DE" sz="26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DB5EF-8CDD-1671-562E-6702281A43FA}"/>
              </a:ext>
            </a:extLst>
          </p:cNvPr>
          <p:cNvSpPr>
            <a:spLocks noGrp="1"/>
          </p:cNvSpPr>
          <p:nvPr>
            <p:ph type="title"/>
          </p:nvPr>
        </p:nvSpPr>
        <p:spPr>
          <a:xfrm>
            <a:off x="395536" y="620688"/>
            <a:ext cx="8229600" cy="1143000"/>
          </a:xfrm>
          <a:extLst>
            <a:ext uri="{FAA26D3D-D897-4be2-8F04-BA451C77F1D7}"/>
          </a:extLst>
        </p:spPr>
        <p:txBody>
          <a:bodyPr>
            <a:normAutofit fontScale="90000"/>
          </a:bodyPr>
          <a:lstStyle/>
          <a:p>
            <a:pPr fontAlgn="auto">
              <a:spcAft>
                <a:spcPts val="0"/>
              </a:spcAft>
              <a:defRPr/>
            </a:pPr>
            <a:r>
              <a:rPr lang="de-DE" b="1" dirty="0">
                <a:solidFill>
                  <a:schemeClr val="tx1">
                    <a:lumMod val="75000"/>
                    <a:lumOff val="25000"/>
                  </a:schemeClr>
                </a:solidFill>
              </a:rPr>
              <a:t>Bekanntgabe </a:t>
            </a:r>
            <a:br>
              <a:rPr lang="de-DE" b="1" dirty="0">
                <a:solidFill>
                  <a:schemeClr val="tx1">
                    <a:lumMod val="75000"/>
                    <a:lumOff val="25000"/>
                  </a:schemeClr>
                </a:solidFill>
              </a:rPr>
            </a:br>
            <a:r>
              <a:rPr lang="de-DE" b="1" dirty="0">
                <a:solidFill>
                  <a:schemeClr val="tx1">
                    <a:lumMod val="75000"/>
                    <a:lumOff val="25000"/>
                  </a:schemeClr>
                </a:solidFill>
              </a:rPr>
              <a:t>Vornote und Prüfungsnote</a:t>
            </a:r>
            <a:endParaRPr lang="de-DE" sz="2700" b="1" strike="sngStrike" dirty="0">
              <a:solidFill>
                <a:schemeClr val="tx1">
                  <a:lumMod val="75000"/>
                  <a:lumOff val="25000"/>
                </a:schemeClr>
              </a:solidFill>
            </a:endParaRPr>
          </a:p>
        </p:txBody>
      </p:sp>
      <p:sp>
        <p:nvSpPr>
          <p:cNvPr id="21507" name="Inhaltsplatzhalter 2">
            <a:extLst>
              <a:ext uri="{FF2B5EF4-FFF2-40B4-BE49-F238E27FC236}">
                <a16:creationId xmlns:a16="http://schemas.microsoft.com/office/drawing/2014/main" id="{9780469D-5405-5587-F21B-9E21FCC8A2E2}"/>
              </a:ext>
            </a:extLst>
          </p:cNvPr>
          <p:cNvSpPr>
            <a:spLocks noGrp="1"/>
          </p:cNvSpPr>
          <p:nvPr>
            <p:ph idx="1"/>
          </p:nvPr>
        </p:nvSpPr>
        <p:spPr>
          <a:xfrm>
            <a:off x="384175" y="2060575"/>
            <a:ext cx="8229600" cy="4321175"/>
          </a:xfrm>
        </p:spPr>
        <p:txBody>
          <a:bodyPr rtlCol="0">
            <a:noAutofit/>
          </a:bodyPr>
          <a:lstStyle/>
          <a:p>
            <a:pPr marL="0" indent="0" fontAlgn="auto">
              <a:lnSpc>
                <a:spcPct val="160000"/>
              </a:lnSpc>
              <a:buFont typeface="Calibri" panose="020F0502020204030204" pitchFamily="34" charset="0"/>
              <a:buNone/>
              <a:defRPr/>
            </a:pPr>
            <a:r>
              <a:rPr lang="de-DE" altLang="de-DE" sz="1600" dirty="0">
                <a:solidFill>
                  <a:schemeClr val="tx1">
                    <a:lumMod val="75000"/>
                    <a:lumOff val="25000"/>
                  </a:schemeClr>
                </a:solidFill>
                <a:latin typeface="Century Gothic" panose="020B0502020202020204" pitchFamily="34" charset="0"/>
              </a:rPr>
              <a:t>Die </a:t>
            </a:r>
            <a:r>
              <a:rPr lang="de-DE" altLang="de-DE" sz="1600" b="1" dirty="0">
                <a:solidFill>
                  <a:schemeClr val="tx1">
                    <a:lumMod val="75000"/>
                    <a:lumOff val="25000"/>
                  </a:schemeClr>
                </a:solidFill>
                <a:latin typeface="Century Gothic" panose="020B0502020202020204" pitchFamily="34" charset="0"/>
              </a:rPr>
              <a:t>Bekanntgabe der Vornote </a:t>
            </a:r>
            <a:r>
              <a:rPr lang="de-DE" altLang="de-DE" sz="1600" dirty="0">
                <a:solidFill>
                  <a:schemeClr val="tx1">
                    <a:lumMod val="75000"/>
                    <a:lumOff val="25000"/>
                  </a:schemeClr>
                </a:solidFill>
                <a:latin typeface="Century Gothic" panose="020B0502020202020204" pitchFamily="34" charset="0"/>
              </a:rPr>
              <a:t>(Jahresnote) und der </a:t>
            </a:r>
            <a:r>
              <a:rPr lang="de-DE" altLang="de-DE" sz="1600" b="1" dirty="0">
                <a:solidFill>
                  <a:schemeClr val="tx1">
                    <a:lumMod val="75000"/>
                    <a:lumOff val="25000"/>
                  </a:schemeClr>
                </a:solidFill>
                <a:latin typeface="Century Gothic" panose="020B0502020202020204" pitchFamily="34" charset="0"/>
              </a:rPr>
              <a:t>Prüfungsnote</a:t>
            </a:r>
            <a:r>
              <a:rPr lang="de-DE" altLang="de-DE" sz="1600" dirty="0">
                <a:solidFill>
                  <a:schemeClr val="tx1">
                    <a:lumMod val="75000"/>
                    <a:lumOff val="25000"/>
                  </a:schemeClr>
                </a:solidFill>
                <a:latin typeface="Century Gothic" panose="020B0502020202020204" pitchFamily="34" charset="0"/>
              </a:rPr>
              <a:t> erfolgt am: </a:t>
            </a:r>
            <a:r>
              <a:rPr lang="de-DE" sz="1600" b="1" dirty="0">
                <a:solidFill>
                  <a:srgbClr val="FF0000"/>
                </a:solidFill>
                <a:latin typeface="Century Gothic" panose="020B0502020202020204" pitchFamily="34" charset="0"/>
              </a:rPr>
              <a:t>Freitag, 26. Mai 2023</a:t>
            </a:r>
            <a:r>
              <a:rPr lang="de-DE" altLang="de-DE" sz="1600" dirty="0">
                <a:solidFill>
                  <a:schemeClr val="tx1">
                    <a:lumMod val="75000"/>
                    <a:lumOff val="25000"/>
                  </a:schemeClr>
                </a:solidFill>
                <a:latin typeface="Century Gothic" panose="020B0502020202020204" pitchFamily="34" charset="0"/>
              </a:rPr>
              <a:t>	</a:t>
            </a:r>
          </a:p>
          <a:p>
            <a:pPr marL="0" indent="0" fontAlgn="auto">
              <a:lnSpc>
                <a:spcPct val="160000"/>
              </a:lnSpc>
              <a:buFont typeface="Arial" charset="0"/>
              <a:buNone/>
              <a:defRPr/>
            </a:pPr>
            <a:r>
              <a:rPr lang="de-DE" altLang="de-DE" sz="1600" dirty="0">
                <a:solidFill>
                  <a:schemeClr val="tx1">
                    <a:lumMod val="75000"/>
                    <a:lumOff val="25000"/>
                  </a:schemeClr>
                </a:solidFill>
                <a:latin typeface="Century Gothic" panose="020B0502020202020204" pitchFamily="34" charset="0"/>
              </a:rPr>
              <a:t>Je nach Notenbild müssen die Prüflinge auf die </a:t>
            </a:r>
            <a:r>
              <a:rPr lang="de-DE" altLang="de-DE" sz="1600" b="1" dirty="0">
                <a:solidFill>
                  <a:schemeClr val="tx1">
                    <a:lumMod val="75000"/>
                    <a:lumOff val="25000"/>
                  </a:schemeClr>
                </a:solidFill>
                <a:latin typeface="Century Gothic" panose="020B0502020202020204" pitchFamily="34" charset="0"/>
              </a:rPr>
              <a:t>Möglichkeit</a:t>
            </a:r>
            <a:r>
              <a:rPr lang="de-DE" altLang="de-DE" sz="1600" dirty="0">
                <a:solidFill>
                  <a:schemeClr val="tx1">
                    <a:lumMod val="75000"/>
                    <a:lumOff val="25000"/>
                  </a:schemeClr>
                </a:solidFill>
                <a:latin typeface="Century Gothic" panose="020B0502020202020204" pitchFamily="34" charset="0"/>
              </a:rPr>
              <a:t> oder </a:t>
            </a:r>
            <a:r>
              <a:rPr lang="de-DE" altLang="de-DE" sz="1600" b="1" dirty="0">
                <a:solidFill>
                  <a:schemeClr val="tx1">
                    <a:lumMod val="75000"/>
                    <a:lumOff val="25000"/>
                  </a:schemeClr>
                </a:solidFill>
                <a:latin typeface="Century Gothic" panose="020B0502020202020204" pitchFamily="34" charset="0"/>
              </a:rPr>
              <a:t>Verpflichtung</a:t>
            </a:r>
            <a:r>
              <a:rPr lang="de-DE" altLang="de-DE" sz="1600" dirty="0">
                <a:solidFill>
                  <a:schemeClr val="tx1">
                    <a:lumMod val="75000"/>
                    <a:lumOff val="25000"/>
                  </a:schemeClr>
                </a:solidFill>
                <a:latin typeface="Century Gothic" panose="020B0502020202020204" pitchFamily="34" charset="0"/>
              </a:rPr>
              <a:t> zur Teilnahme an einer mündlichen Prüfung hingewiesen werden.</a:t>
            </a:r>
          </a:p>
          <a:p>
            <a:pPr marL="384048" lvl="1" indent="-182880" fontAlgn="auto">
              <a:lnSpc>
                <a:spcPct val="160000"/>
              </a:lnSpc>
              <a:buFont typeface="Wingdings" pitchFamily="2" charset="2"/>
              <a:buChar char="Ø"/>
              <a:defRPr/>
            </a:pPr>
            <a:r>
              <a:rPr lang="de-DE" altLang="de-DE" sz="1600" dirty="0">
                <a:solidFill>
                  <a:schemeClr val="tx1">
                    <a:lumMod val="75000"/>
                    <a:lumOff val="25000"/>
                  </a:schemeClr>
                </a:solidFill>
                <a:latin typeface="Century Gothic" panose="020B0502020202020204" pitchFamily="34" charset="0"/>
              </a:rPr>
              <a:t>Vornote und Prüfungsnote weichen um </a:t>
            </a:r>
            <a:r>
              <a:rPr lang="de-DE" altLang="de-DE" sz="1600" b="1" dirty="0">
                <a:solidFill>
                  <a:schemeClr val="tx1">
                    <a:lumMod val="75000"/>
                    <a:lumOff val="25000"/>
                  </a:schemeClr>
                </a:solidFill>
                <a:latin typeface="Century Gothic" panose="020B0502020202020204" pitchFamily="34" charset="0"/>
              </a:rPr>
              <a:t>zwei Notenstufen</a:t>
            </a:r>
            <a:r>
              <a:rPr lang="de-DE" altLang="de-DE" sz="1600" dirty="0">
                <a:solidFill>
                  <a:schemeClr val="tx1">
                    <a:lumMod val="75000"/>
                    <a:lumOff val="25000"/>
                  </a:schemeClr>
                </a:solidFill>
                <a:latin typeface="Century Gothic" panose="020B0502020202020204" pitchFamily="34" charset="0"/>
              </a:rPr>
              <a:t> ab:  Die Fachlehrkraft setzt die Zeugnisnote nach dem arithmetischen Mittel fest oder der Prüfling entscheidet sich für eine mündliche Prüfung.</a:t>
            </a:r>
          </a:p>
          <a:p>
            <a:pPr marL="384048" lvl="1" indent="-182880" fontAlgn="auto">
              <a:lnSpc>
                <a:spcPct val="160000"/>
              </a:lnSpc>
              <a:spcAft>
                <a:spcPts val="1800"/>
              </a:spcAft>
              <a:buFont typeface="Wingdings" pitchFamily="2" charset="2"/>
              <a:buChar char="Ø"/>
              <a:defRPr/>
            </a:pPr>
            <a:r>
              <a:rPr lang="de-DE" altLang="de-DE" sz="1600" dirty="0">
                <a:solidFill>
                  <a:schemeClr val="tx1">
                    <a:lumMod val="75000"/>
                    <a:lumOff val="25000"/>
                  </a:schemeClr>
                </a:solidFill>
                <a:latin typeface="Century Gothic" panose="020B0502020202020204" pitchFamily="34" charset="0"/>
              </a:rPr>
              <a:t>Vornote und Prüfungsnote weichen um </a:t>
            </a:r>
            <a:r>
              <a:rPr lang="de-DE" altLang="de-DE" sz="1600" b="1" dirty="0">
                <a:solidFill>
                  <a:schemeClr val="tx1">
                    <a:lumMod val="75000"/>
                    <a:lumOff val="25000"/>
                  </a:schemeClr>
                </a:solidFill>
                <a:latin typeface="Century Gothic" panose="020B0502020202020204" pitchFamily="34" charset="0"/>
              </a:rPr>
              <a:t>drei Notenstufen</a:t>
            </a:r>
            <a:r>
              <a:rPr lang="de-DE" altLang="de-DE" sz="1600" dirty="0">
                <a:solidFill>
                  <a:schemeClr val="tx1">
                    <a:lumMod val="75000"/>
                    <a:lumOff val="25000"/>
                  </a:schemeClr>
                </a:solidFill>
                <a:latin typeface="Century Gothic" panose="020B0502020202020204" pitchFamily="34" charset="0"/>
              </a:rPr>
              <a:t> ab:   Eine mündliche Prüfung findet statt.</a:t>
            </a:r>
          </a:p>
          <a:p>
            <a:pPr marL="91440" indent="-91440" fontAlgn="auto">
              <a:lnSpc>
                <a:spcPct val="160000"/>
              </a:lnSpc>
              <a:buFont typeface="Arial" charset="0"/>
              <a:buChar char="•"/>
              <a:defRPr/>
            </a:pPr>
            <a:r>
              <a:rPr lang="de-DE" altLang="de-DE" sz="1600" b="1" dirty="0">
                <a:solidFill>
                  <a:schemeClr val="tx1">
                    <a:lumMod val="75000"/>
                    <a:lumOff val="25000"/>
                  </a:schemeClr>
                </a:solidFill>
                <a:latin typeface="Century Gothic" panose="020B0502020202020204" pitchFamily="34" charset="0"/>
              </a:rPr>
              <a:t>Formblatt: </a:t>
            </a:r>
            <a:r>
              <a:rPr lang="de-DE" altLang="de-DE" sz="1600" b="1" i="1" dirty="0">
                <a:solidFill>
                  <a:schemeClr val="tx1">
                    <a:lumMod val="75000"/>
                    <a:lumOff val="25000"/>
                  </a:schemeClr>
                </a:solidFill>
                <a:latin typeface="Century Gothic" panose="020B0502020202020204" pitchFamily="34" charset="0"/>
              </a:rPr>
              <a:t>Anlage 4 </a:t>
            </a:r>
            <a:r>
              <a:rPr lang="de-DE" altLang="de-DE" sz="1600" b="1" dirty="0">
                <a:solidFill>
                  <a:schemeClr val="tx1">
                    <a:lumMod val="75000"/>
                    <a:lumOff val="25000"/>
                  </a:schemeClr>
                </a:solidFill>
                <a:latin typeface="Century Gothic" panose="020B0502020202020204" pitchFamily="34" charset="0"/>
              </a:rPr>
              <a:t>– VV</a:t>
            </a:r>
          </a:p>
          <a:p>
            <a:pPr marL="91440" indent="-91440" fontAlgn="auto">
              <a:buFont typeface="Arial" charset="0"/>
              <a:buChar char="•"/>
              <a:defRPr/>
            </a:pPr>
            <a:endParaRPr lang="de-DE" altLang="de-DE" sz="800" dirty="0">
              <a:solidFill>
                <a:schemeClr val="tx1">
                  <a:lumMod val="75000"/>
                  <a:lumOff val="25000"/>
                </a:schemeClr>
              </a:solidFill>
            </a:endParaRPr>
          </a:p>
          <a:p>
            <a:pPr marL="91440" indent="-91440" fontAlgn="auto">
              <a:buFont typeface="Arial" charset="0"/>
              <a:buNone/>
              <a:defRPr/>
            </a:pPr>
            <a:endParaRPr lang="de-DE" altLang="de-DE" sz="800" dirty="0">
              <a:solidFill>
                <a:schemeClr val="tx1">
                  <a:lumMod val="75000"/>
                  <a:lumOff val="25000"/>
                </a:schemeClr>
              </a:solidFill>
            </a:endParaRPr>
          </a:p>
          <a:p>
            <a:pPr marL="91440" indent="-91440" fontAlgn="auto">
              <a:buFont typeface="Arial" charset="0"/>
              <a:buChar char="•"/>
              <a:defRPr/>
            </a:pPr>
            <a:endParaRPr lang="de-DE" altLang="de-DE" sz="800" dirty="0">
              <a:solidFill>
                <a:schemeClr val="tx1">
                  <a:lumMod val="75000"/>
                  <a:lumOff val="25000"/>
                </a:schemeClr>
              </a:solidFill>
            </a:endParaRPr>
          </a:p>
          <a:p>
            <a:pPr marL="91440" indent="-91440" fontAlgn="auto">
              <a:buFont typeface="Arial" charset="0"/>
              <a:buChar char="•"/>
              <a:defRPr/>
            </a:pPr>
            <a:endParaRPr lang="de-DE" altLang="de-DE" sz="800" dirty="0">
              <a:solidFill>
                <a:schemeClr val="tx1">
                  <a:lumMod val="75000"/>
                  <a:lumOff val="25000"/>
                </a:schemeClr>
              </a:solidFill>
            </a:endParaRPr>
          </a:p>
        </p:txBody>
      </p:sp>
      <p:sp>
        <p:nvSpPr>
          <p:cNvPr id="4" name="Fußzeilenplatzhalter 3">
            <a:extLst>
              <a:ext uri="{FF2B5EF4-FFF2-40B4-BE49-F238E27FC236}">
                <a16:creationId xmlns:a16="http://schemas.microsoft.com/office/drawing/2014/main" id="{A753A026-F007-7DF7-B23D-C0705FF2E5DF}"/>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30725" name="Foliennummernplatzhalter 4">
            <a:extLst>
              <a:ext uri="{FF2B5EF4-FFF2-40B4-BE49-F238E27FC236}">
                <a16:creationId xmlns:a16="http://schemas.microsoft.com/office/drawing/2014/main" id="{763C0F37-F8BA-9C32-02D2-CEBC2C160A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0DF58E3-BF88-4508-B65A-899A7781B76A}" type="slidenum">
              <a:rPr lang="de-DE" altLang="de-DE" sz="1200">
                <a:solidFill>
                  <a:srgbClr val="898989"/>
                </a:solidFill>
              </a:rPr>
              <a:pPr/>
              <a:t>21</a:t>
            </a:fld>
            <a:endParaRPr lang="de-DE" altLang="de-DE"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FCA862C-EB2A-268D-A63B-0BBD92AB5D5C}"/>
              </a:ext>
            </a:extLst>
          </p:cNvPr>
          <p:cNvSpPr>
            <a:spLocks noGrp="1"/>
          </p:cNvSpPr>
          <p:nvPr>
            <p:ph type="title"/>
          </p:nvPr>
        </p:nvSpPr>
        <p:spPr>
          <a:xfrm>
            <a:off x="755650" y="1027113"/>
            <a:ext cx="8229600" cy="1143000"/>
          </a:xfrm>
        </p:spPr>
        <p:txBody>
          <a:bodyPr>
            <a:normAutofit fontScale="90000"/>
          </a:bodyPr>
          <a:lstStyle/>
          <a:p>
            <a:pPr fontAlgn="auto">
              <a:spcAft>
                <a:spcPts val="0"/>
              </a:spcAft>
              <a:defRPr/>
            </a:pPr>
            <a:r>
              <a:rPr lang="de-DE" b="1" dirty="0">
                <a:solidFill>
                  <a:schemeClr val="tx1">
                    <a:lumMod val="75000"/>
                    <a:lumOff val="25000"/>
                  </a:schemeClr>
                </a:solidFill>
              </a:rPr>
              <a:t>Mündliche Abweichungsprüfungen</a:t>
            </a:r>
            <a:br>
              <a:rPr lang="de-DE" b="1" dirty="0">
                <a:solidFill>
                  <a:schemeClr val="tx1">
                    <a:lumMod val="75000"/>
                    <a:lumOff val="25000"/>
                  </a:schemeClr>
                </a:solidFill>
              </a:rPr>
            </a:br>
            <a:endParaRPr lang="de-DE" b="1" dirty="0">
              <a:solidFill>
                <a:schemeClr val="tx1">
                  <a:lumMod val="75000"/>
                  <a:lumOff val="25000"/>
                </a:schemeClr>
              </a:solidFill>
            </a:endParaRPr>
          </a:p>
        </p:txBody>
      </p:sp>
      <p:sp>
        <p:nvSpPr>
          <p:cNvPr id="2" name="Fußzeilenplatzhalter 1">
            <a:extLst>
              <a:ext uri="{FF2B5EF4-FFF2-40B4-BE49-F238E27FC236}">
                <a16:creationId xmlns:a16="http://schemas.microsoft.com/office/drawing/2014/main" id="{52990559-B338-6BD9-2178-17D8D4FA68ED}"/>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31748" name="Foliennummernplatzhalter 2">
            <a:extLst>
              <a:ext uri="{FF2B5EF4-FFF2-40B4-BE49-F238E27FC236}">
                <a16:creationId xmlns:a16="http://schemas.microsoft.com/office/drawing/2014/main" id="{F75EEFE6-EE7A-3E68-5EB4-DBF3FF6B1F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3D315F9-6E5D-4DC4-B4F3-CD34F3442360}" type="slidenum">
              <a:rPr lang="de-DE" altLang="de-DE" sz="1200">
                <a:solidFill>
                  <a:srgbClr val="898989"/>
                </a:solidFill>
              </a:rPr>
              <a:pPr/>
              <a:t>22</a:t>
            </a:fld>
            <a:endParaRPr lang="de-DE" altLang="de-DE" sz="1200">
              <a:solidFill>
                <a:srgbClr val="898989"/>
              </a:solidFill>
            </a:endParaRPr>
          </a:p>
        </p:txBody>
      </p:sp>
      <p:graphicFrame>
        <p:nvGraphicFramePr>
          <p:cNvPr id="4" name="Tabelle 3">
            <a:extLst>
              <a:ext uri="{FF2B5EF4-FFF2-40B4-BE49-F238E27FC236}">
                <a16:creationId xmlns:a16="http://schemas.microsoft.com/office/drawing/2014/main" id="{BA90CD9E-E235-5CA9-58CE-05A3C5C53DB4}"/>
              </a:ext>
            </a:extLst>
          </p:cNvPr>
          <p:cNvGraphicFramePr>
            <a:graphicFrameLocks noGrp="1"/>
          </p:cNvGraphicFramePr>
          <p:nvPr/>
        </p:nvGraphicFramePr>
        <p:xfrm>
          <a:off x="449263" y="4462463"/>
          <a:ext cx="8229600" cy="1097064"/>
        </p:xfrm>
        <a:graphic>
          <a:graphicData uri="http://schemas.openxmlformats.org/drawingml/2006/table">
            <a:tbl>
              <a:tblPr/>
              <a:tblGrid>
                <a:gridCol w="3878263">
                  <a:extLst>
                    <a:ext uri="{9D8B030D-6E8A-4147-A177-3AD203B41FA5}">
                      <a16:colId xmlns:a16="http://schemas.microsoft.com/office/drawing/2014/main" val="20000"/>
                    </a:ext>
                  </a:extLst>
                </a:gridCol>
                <a:gridCol w="4351337">
                  <a:extLst>
                    <a:ext uri="{9D8B030D-6E8A-4147-A177-3AD203B41FA5}">
                      <a16:colId xmlns:a16="http://schemas.microsoft.com/office/drawing/2014/main" val="20001"/>
                    </a:ext>
                  </a:extLst>
                </a:gridCol>
              </a:tblGrid>
              <a:tr h="365654">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Calibri" pitchFamily="34" charset="0"/>
                        <a:cs typeface="Arial" charset="0"/>
                      </a:endParaRPr>
                    </a:p>
                  </a:txBody>
                  <a:tcPr marT="45684" marB="45684" anchor="ctr" horzOverflow="overflow">
                    <a:lnL>
                      <a:noFill/>
                    </a:lnL>
                    <a:lnR>
                      <a:noFill/>
                    </a:lnR>
                    <a:lnT>
                      <a:noFill/>
                    </a:lnT>
                    <a:lnB>
                      <a:noFill/>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36565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Century Gothic" panose="020B0502020202020204" pitchFamily="34" charset="0"/>
                          <a:cs typeface="Arial" charset="0"/>
                        </a:rPr>
                        <a:t>Erster Tag</a:t>
                      </a:r>
                    </a:p>
                  </a:txBody>
                  <a:tcPr marT="45684" marB="45684" anchor="ctr" horzOverflow="overflow">
                    <a:lnL>
                      <a:noFill/>
                    </a:lnL>
                    <a:lnR>
                      <a:noFill/>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entury Gothic" panose="020B0502020202020204" pitchFamily="34" charset="0"/>
                          <a:cs typeface="Arial" charset="0"/>
                        </a:rPr>
                        <a:t>05.06.2023</a:t>
                      </a:r>
                    </a:p>
                  </a:txBody>
                  <a:tcPr marT="45684" marB="4568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565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entury Gothic" panose="020B0502020202020204" pitchFamily="34" charset="0"/>
                          <a:cs typeface="Arial" charset="0"/>
                        </a:rPr>
                        <a:t>Letzter Tag</a:t>
                      </a:r>
                    </a:p>
                  </a:txBody>
                  <a:tcPr marT="45684" marB="45684" anchor="ctr" horzOverflow="overflow">
                    <a:lnL>
                      <a:noFill/>
                    </a:lnL>
                    <a:lnR>
                      <a:noFill/>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entury Gothic" panose="020B0502020202020204" pitchFamily="34" charset="0"/>
                          <a:cs typeface="Arial" charset="0"/>
                        </a:rPr>
                        <a:t>13.06.2023</a:t>
                      </a:r>
                    </a:p>
                  </a:txBody>
                  <a:tcPr marT="45684" marB="4568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755" name="Rechteck 2">
            <a:extLst>
              <a:ext uri="{FF2B5EF4-FFF2-40B4-BE49-F238E27FC236}">
                <a16:creationId xmlns:a16="http://schemas.microsoft.com/office/drawing/2014/main" id="{8D20E480-A5DD-6722-9221-53128B541112}"/>
              </a:ext>
            </a:extLst>
          </p:cNvPr>
          <p:cNvSpPr>
            <a:spLocks noChangeArrowheads="1"/>
          </p:cNvSpPr>
          <p:nvPr/>
        </p:nvSpPr>
        <p:spPr bwMode="auto">
          <a:xfrm>
            <a:off x="455613" y="2022475"/>
            <a:ext cx="793115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spcBef>
                <a:spcPts val="600"/>
              </a:spcBef>
            </a:pPr>
            <a:r>
              <a:rPr lang="de-DE" altLang="en-US">
                <a:latin typeface="Century Gothic" panose="020B0502020202020204" pitchFamily="34" charset="0"/>
              </a:rPr>
              <a:t>Die Prüflinge sind über die Chancen und Risiken der freiwilligen Prüfung zu beraten.</a:t>
            </a:r>
          </a:p>
          <a:p>
            <a:pPr eaLnBrk="1" hangingPunct="1">
              <a:lnSpc>
                <a:spcPct val="150000"/>
              </a:lnSpc>
            </a:pPr>
            <a:r>
              <a:rPr lang="de-DE" altLang="de-DE">
                <a:latin typeface="Century Gothic" panose="020B0502020202020204" pitchFamily="34" charset="0"/>
              </a:rPr>
              <a:t>Die mündlichen Prüfungen werden von der Schule terminiert;</a:t>
            </a:r>
          </a:p>
          <a:p>
            <a:pPr eaLnBrk="1" hangingPunct="1">
              <a:lnSpc>
                <a:spcPct val="150000"/>
              </a:lnSpc>
            </a:pPr>
            <a:r>
              <a:rPr lang="de-DE" altLang="de-DE">
                <a:latin typeface="Century Gothic" panose="020B0502020202020204" pitchFamily="34" charset="0"/>
              </a:rPr>
              <a:t>Der Termin wird dem Prüfling </a:t>
            </a:r>
            <a:r>
              <a:rPr lang="de-DE" altLang="de-DE" b="1">
                <a:latin typeface="Century Gothic" panose="020B0502020202020204" pitchFamily="34" charset="0"/>
              </a:rPr>
              <a:t>spätestens am Unterrichtstag vor dem Prüfungstermin</a:t>
            </a:r>
            <a:r>
              <a:rPr lang="de-DE" altLang="de-DE">
                <a:latin typeface="Century Gothic" panose="020B0502020202020204" pitchFamily="34" charset="0"/>
              </a:rPr>
              <a:t> bekannt gegeben. </a:t>
            </a:r>
          </a:p>
          <a:p>
            <a:pPr eaLnBrk="1" hangingPunct="1">
              <a:lnSpc>
                <a:spcPct val="150000"/>
              </a:lnSpc>
            </a:pPr>
            <a:r>
              <a:rPr lang="de-DE" altLang="de-DE">
                <a:latin typeface="Century Gothic" panose="020B0502020202020204" pitchFamily="34" charset="0"/>
              </a:rPr>
              <a:t>Der Prüfling hat </a:t>
            </a:r>
            <a:r>
              <a:rPr lang="de-DE" altLang="de-DE" b="1">
                <a:latin typeface="Century Gothic" panose="020B0502020202020204" pitchFamily="34" charset="0"/>
              </a:rPr>
              <a:t>am Prüfungstag unterrichtsfrei</a:t>
            </a:r>
            <a:r>
              <a:rPr lang="de-DE" altLang="de-DE">
                <a:latin typeface="Century Gothic" panose="020B0502020202020204" pitchFamily="34" charset="0"/>
              </a:rPr>
              <a:t>.</a:t>
            </a:r>
          </a:p>
          <a:p>
            <a:pPr eaLnBrk="1" hangingPunct="1">
              <a:lnSpc>
                <a:spcPct val="150000"/>
              </a:lnSpc>
            </a:pPr>
            <a:endParaRPr lang="de-DE" altLang="de-DE">
              <a:latin typeface="Century Gothic" panose="020B0502020202020204" pitchFamily="34" charset="0"/>
            </a:endParaRPr>
          </a:p>
          <a:p>
            <a:pPr eaLnBrk="1" hangingPunct="1">
              <a:spcBef>
                <a:spcPts val="600"/>
              </a:spcBef>
            </a:pPr>
            <a:endParaRPr lang="de-DE" altLang="en-US"/>
          </a:p>
          <a:p>
            <a:pPr eaLnBrk="1" hangingPunct="1">
              <a:spcBef>
                <a:spcPts val="600"/>
              </a:spcBef>
            </a:pPr>
            <a:endParaRPr lang="de-DE"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D832-AB3B-4468-2734-3525F5777EDC}"/>
              </a:ext>
            </a:extLst>
          </p:cNvPr>
          <p:cNvSpPr>
            <a:spLocks noGrp="1"/>
          </p:cNvSpPr>
          <p:nvPr>
            <p:ph type="title"/>
          </p:nvPr>
        </p:nvSpPr>
        <p:spPr>
          <a:xfrm>
            <a:off x="495300" y="701675"/>
            <a:ext cx="8229600" cy="1143000"/>
          </a:xfrm>
        </p:spPr>
        <p:txBody>
          <a:bodyPr>
            <a:normAutofit fontScale="90000"/>
          </a:bodyPr>
          <a:lstStyle/>
          <a:p>
            <a:pPr fontAlgn="auto">
              <a:spcAft>
                <a:spcPts val="0"/>
              </a:spcAft>
              <a:defRPr/>
            </a:pPr>
            <a:r>
              <a:rPr lang="de-DE" b="1" dirty="0">
                <a:solidFill>
                  <a:schemeClr val="tx1">
                    <a:lumMod val="75000"/>
                    <a:lumOff val="25000"/>
                  </a:schemeClr>
                </a:solidFill>
              </a:rPr>
              <a:t>Anmeldung zur  </a:t>
            </a:r>
            <a:r>
              <a:rPr lang="de-DE" b="1" dirty="0" err="1">
                <a:solidFill>
                  <a:schemeClr val="tx1">
                    <a:lumMod val="75000"/>
                    <a:lumOff val="25000"/>
                  </a:schemeClr>
                </a:solidFill>
              </a:rPr>
              <a:t>Abweichungsprüfung</a:t>
            </a:r>
            <a:br>
              <a:rPr lang="de-DE" b="1" dirty="0">
                <a:solidFill>
                  <a:schemeClr val="tx1">
                    <a:lumMod val="75000"/>
                    <a:lumOff val="25000"/>
                  </a:schemeClr>
                </a:solidFill>
              </a:rPr>
            </a:br>
            <a:endParaRPr lang="de-DE" sz="2400" dirty="0">
              <a:solidFill>
                <a:schemeClr val="tx1">
                  <a:lumMod val="75000"/>
                  <a:lumOff val="25000"/>
                </a:schemeClr>
              </a:solidFill>
            </a:endParaRPr>
          </a:p>
        </p:txBody>
      </p:sp>
      <p:sp>
        <p:nvSpPr>
          <p:cNvPr id="23555" name="Inhaltsplatzhalter 2">
            <a:extLst>
              <a:ext uri="{FF2B5EF4-FFF2-40B4-BE49-F238E27FC236}">
                <a16:creationId xmlns:a16="http://schemas.microsoft.com/office/drawing/2014/main" id="{036194D4-1B03-EA56-0AF3-9C53F3530F02}"/>
              </a:ext>
            </a:extLst>
          </p:cNvPr>
          <p:cNvSpPr>
            <a:spLocks noGrp="1"/>
          </p:cNvSpPr>
          <p:nvPr>
            <p:ph idx="1"/>
          </p:nvPr>
        </p:nvSpPr>
        <p:spPr>
          <a:xfrm>
            <a:off x="468313" y="1844675"/>
            <a:ext cx="8229600" cy="4392613"/>
          </a:xfrm>
        </p:spPr>
        <p:txBody>
          <a:bodyPr rtlCol="0">
            <a:normAutofit fontScale="85000" lnSpcReduction="20000"/>
          </a:bodyPr>
          <a:lstStyle/>
          <a:p>
            <a:pPr marL="91440" indent="-91440" fontAlgn="auto">
              <a:lnSpc>
                <a:spcPct val="150000"/>
              </a:lnSpc>
              <a:spcBef>
                <a:spcPts val="600"/>
              </a:spcBef>
              <a:spcAft>
                <a:spcPts val="600"/>
              </a:spcAft>
              <a:defRPr/>
            </a:pPr>
            <a:r>
              <a:rPr lang="de-DE" sz="2400" dirty="0">
                <a:solidFill>
                  <a:schemeClr val="tx1">
                    <a:lumMod val="75000"/>
                    <a:lumOff val="25000"/>
                  </a:schemeClr>
                </a:solidFill>
                <a:latin typeface="Century Gothic" panose="020B0502020202020204" pitchFamily="34" charset="0"/>
              </a:rPr>
              <a:t>Anmeldung zur </a:t>
            </a:r>
            <a:r>
              <a:rPr lang="de-DE" sz="2400" dirty="0" err="1">
                <a:solidFill>
                  <a:schemeClr val="tx1">
                    <a:lumMod val="75000"/>
                    <a:lumOff val="25000"/>
                  </a:schemeClr>
                </a:solidFill>
                <a:latin typeface="Century Gothic" panose="020B0502020202020204" pitchFamily="34" charset="0"/>
              </a:rPr>
              <a:t>Abweichprüfung</a:t>
            </a:r>
            <a:r>
              <a:rPr lang="de-DE" sz="2400" dirty="0">
                <a:solidFill>
                  <a:schemeClr val="tx1">
                    <a:lumMod val="75000"/>
                    <a:lumOff val="25000"/>
                  </a:schemeClr>
                </a:solidFill>
                <a:latin typeface="Century Gothic" panose="020B0502020202020204" pitchFamily="34" charset="0"/>
              </a:rPr>
              <a:t>: Das </a:t>
            </a:r>
            <a:r>
              <a:rPr lang="de-DE" sz="2400" i="1" dirty="0">
                <a:solidFill>
                  <a:schemeClr val="tx1">
                    <a:lumMod val="75000"/>
                    <a:lumOff val="25000"/>
                  </a:schemeClr>
                </a:solidFill>
                <a:latin typeface="Century Gothic" panose="020B0502020202020204" pitchFamily="34" charset="0"/>
              </a:rPr>
              <a:t>Formblatt (Notenbekanntgabe</a:t>
            </a:r>
            <a:r>
              <a:rPr lang="de-DE" sz="2400" dirty="0">
                <a:solidFill>
                  <a:schemeClr val="tx1">
                    <a:lumMod val="75000"/>
                    <a:lumOff val="25000"/>
                  </a:schemeClr>
                </a:solidFill>
                <a:latin typeface="Century Gothic" panose="020B0502020202020204" pitchFamily="34" charset="0"/>
              </a:rPr>
              <a:t>) muss von den Eltern unterschrieben spätestens bis zum von der Schule genannten Termin an die Schule zurückgegeben werden.</a:t>
            </a:r>
          </a:p>
          <a:p>
            <a:pPr marL="91440" indent="-91440" fontAlgn="auto">
              <a:lnSpc>
                <a:spcPct val="170000"/>
              </a:lnSpc>
              <a:defRPr/>
            </a:pPr>
            <a:r>
              <a:rPr lang="de-DE" sz="2400" dirty="0">
                <a:solidFill>
                  <a:schemeClr val="tx1">
                    <a:lumMod val="75000"/>
                    <a:lumOff val="25000"/>
                  </a:schemeClr>
                </a:solidFill>
                <a:latin typeface="Century Gothic" panose="020B0502020202020204" pitchFamily="34" charset="0"/>
              </a:rPr>
              <a:t>Als eine Entscheidungsgrundlage für die Meldung zu einer freiwilligen Prüfung bzw. zur Vorbereitung auf eine obligatorische Prüfung teilt die Fachlehrkraft am </a:t>
            </a:r>
            <a:r>
              <a:rPr lang="de-DE" sz="2400" dirty="0">
                <a:solidFill>
                  <a:srgbClr val="C00000"/>
                </a:solidFill>
                <a:latin typeface="Century Gothic" panose="020B0502020202020204" pitchFamily="34" charset="0"/>
              </a:rPr>
              <a:t>Freitag, 26. Mai 2023 </a:t>
            </a:r>
            <a:r>
              <a:rPr lang="de-DE" sz="2400" dirty="0">
                <a:solidFill>
                  <a:schemeClr val="tx1">
                    <a:lumMod val="75000"/>
                    <a:lumOff val="25000"/>
                  </a:schemeClr>
                </a:solidFill>
                <a:latin typeface="Century Gothic" panose="020B0502020202020204" pitchFamily="34" charset="0"/>
              </a:rPr>
              <a:t>(Tag der Notenbekanntgabe) dem Prüfling </a:t>
            </a:r>
            <a:r>
              <a:rPr lang="de-DE" sz="2400" b="1" dirty="0">
                <a:solidFill>
                  <a:schemeClr val="tx1">
                    <a:lumMod val="75000"/>
                    <a:lumOff val="25000"/>
                  </a:schemeClr>
                </a:solidFill>
                <a:latin typeface="Century Gothic" panose="020B0502020202020204" pitchFamily="34" charset="0"/>
              </a:rPr>
              <a:t>drei Unterrichtsvorhaben </a:t>
            </a:r>
            <a:r>
              <a:rPr lang="de-DE" sz="2400" dirty="0">
                <a:solidFill>
                  <a:schemeClr val="tx1">
                    <a:lumMod val="75000"/>
                    <a:lumOff val="25000"/>
                  </a:schemeClr>
                </a:solidFill>
                <a:latin typeface="Century Gothic" panose="020B0502020202020204" pitchFamily="34" charset="0"/>
              </a:rPr>
              <a:t>aus Klasse 10 als mögliche Prüfungsgrundlage mit. </a:t>
            </a:r>
          </a:p>
          <a:p>
            <a:pPr marL="91440" indent="-91440" fontAlgn="auto">
              <a:lnSpc>
                <a:spcPct val="170000"/>
              </a:lnSpc>
              <a:defRPr/>
            </a:pPr>
            <a:endParaRPr lang="de-DE" sz="2400" dirty="0">
              <a:solidFill>
                <a:schemeClr val="tx1">
                  <a:lumMod val="75000"/>
                  <a:lumOff val="25000"/>
                </a:schemeClr>
              </a:solidFill>
              <a:latin typeface="Century Gothic" panose="020B0502020202020204" pitchFamily="34" charset="0"/>
            </a:endParaRPr>
          </a:p>
          <a:p>
            <a:pPr marL="91440" indent="-91440" fontAlgn="auto">
              <a:lnSpc>
                <a:spcPct val="150000"/>
              </a:lnSpc>
              <a:spcBef>
                <a:spcPts val="600"/>
              </a:spcBef>
              <a:defRPr/>
            </a:pPr>
            <a:endParaRPr lang="de-DE" sz="2200" dirty="0">
              <a:solidFill>
                <a:schemeClr val="tx1">
                  <a:lumMod val="75000"/>
                  <a:lumOff val="25000"/>
                </a:schemeClr>
              </a:solidFill>
              <a:latin typeface="Century Gothic" panose="020B0502020202020204" pitchFamily="34" charset="0"/>
            </a:endParaRPr>
          </a:p>
          <a:p>
            <a:pPr marL="91440" indent="-91440" fontAlgn="auto">
              <a:lnSpc>
                <a:spcPct val="150000"/>
              </a:lnSpc>
              <a:spcBef>
                <a:spcPts val="600"/>
              </a:spcBef>
              <a:defRPr/>
            </a:pPr>
            <a:endParaRPr lang="de-DE" sz="2200" dirty="0">
              <a:solidFill>
                <a:schemeClr val="tx1">
                  <a:lumMod val="75000"/>
                  <a:lumOff val="25000"/>
                </a:schemeClr>
              </a:solidFill>
              <a:latin typeface="Century Gothic" panose="020B0502020202020204" pitchFamily="34" charset="0"/>
            </a:endParaRPr>
          </a:p>
          <a:p>
            <a:pPr marL="91440" indent="-91440" fontAlgn="auto">
              <a:lnSpc>
                <a:spcPct val="150000"/>
              </a:lnSpc>
              <a:defRPr/>
            </a:pPr>
            <a:endParaRPr lang="de-DE" altLang="de-DE" sz="2100" dirty="0">
              <a:solidFill>
                <a:schemeClr val="tx1">
                  <a:lumMod val="75000"/>
                  <a:lumOff val="25000"/>
                </a:schemeClr>
              </a:solidFill>
              <a:latin typeface="Century Gothic" panose="020B0502020202020204" pitchFamily="34" charset="0"/>
            </a:endParaRPr>
          </a:p>
        </p:txBody>
      </p:sp>
      <p:sp>
        <p:nvSpPr>
          <p:cNvPr id="4" name="Fußzeilenplatzhalter 3">
            <a:extLst>
              <a:ext uri="{FF2B5EF4-FFF2-40B4-BE49-F238E27FC236}">
                <a16:creationId xmlns:a16="http://schemas.microsoft.com/office/drawing/2014/main" id="{C6256BB3-D31B-8794-5A87-A19C7E4BEDD2}"/>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32773" name="Foliennummernplatzhalter 4">
            <a:extLst>
              <a:ext uri="{FF2B5EF4-FFF2-40B4-BE49-F238E27FC236}">
                <a16:creationId xmlns:a16="http://schemas.microsoft.com/office/drawing/2014/main" id="{33885243-4216-AD42-7B17-022BC80F36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75D8CCE-7EB9-4BDB-8209-D3B9F6FF5D56}" type="slidenum">
              <a:rPr lang="de-DE" altLang="de-DE" sz="1200">
                <a:solidFill>
                  <a:srgbClr val="898989"/>
                </a:solidFill>
              </a:rPr>
              <a:pPr/>
              <a:t>23</a:t>
            </a:fld>
            <a:endParaRPr lang="de-DE" altLang="de-DE"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00256-E4F1-30EE-E969-5A811847C910}"/>
              </a:ext>
            </a:extLst>
          </p:cNvPr>
          <p:cNvSpPr>
            <a:spLocks noGrp="1"/>
          </p:cNvSpPr>
          <p:nvPr>
            <p:ph type="title"/>
          </p:nvPr>
        </p:nvSpPr>
        <p:spPr>
          <a:xfrm>
            <a:off x="822325" y="287339"/>
            <a:ext cx="7543800" cy="1081196"/>
          </a:xfrm>
        </p:spPr>
        <p:txBody>
          <a:bodyPr>
            <a:normAutofit/>
          </a:bodyPr>
          <a:lstStyle/>
          <a:p>
            <a:r>
              <a:rPr lang="de-DE" sz="4200" dirty="0"/>
              <a:t>Durchführung der </a:t>
            </a:r>
            <a:r>
              <a:rPr lang="de-DE" sz="4200" dirty="0" err="1"/>
              <a:t>Abweichprüfung</a:t>
            </a:r>
            <a:r>
              <a:rPr lang="de-DE" sz="4200" dirty="0"/>
              <a:t> </a:t>
            </a:r>
          </a:p>
        </p:txBody>
      </p:sp>
      <p:sp>
        <p:nvSpPr>
          <p:cNvPr id="3" name="Inhaltsplatzhalter 2">
            <a:extLst>
              <a:ext uri="{FF2B5EF4-FFF2-40B4-BE49-F238E27FC236}">
                <a16:creationId xmlns:a16="http://schemas.microsoft.com/office/drawing/2014/main" id="{9A169BB6-8FBD-7D2B-C590-0838ECDD1CDF}"/>
              </a:ext>
            </a:extLst>
          </p:cNvPr>
          <p:cNvSpPr>
            <a:spLocks noGrp="1"/>
          </p:cNvSpPr>
          <p:nvPr>
            <p:ph idx="1"/>
          </p:nvPr>
        </p:nvSpPr>
        <p:spPr>
          <a:xfrm>
            <a:off x="822325" y="1368535"/>
            <a:ext cx="7543800" cy="4500454"/>
          </a:xfrm>
        </p:spPr>
        <p:txBody>
          <a:bodyPr/>
          <a:lstStyle/>
          <a:p>
            <a:r>
              <a:rPr lang="de-DE" sz="2000" dirty="0">
                <a:solidFill>
                  <a:schemeClr val="tx1">
                    <a:lumMod val="75000"/>
                    <a:lumOff val="25000"/>
                  </a:schemeClr>
                </a:solidFill>
                <a:latin typeface="Century Gothic" panose="020B0502020202020204" pitchFamily="34" charset="0"/>
              </a:rPr>
              <a:t>Die Prüfungskommission: </a:t>
            </a:r>
          </a:p>
          <a:p>
            <a:r>
              <a:rPr lang="de-DE" dirty="0">
                <a:solidFill>
                  <a:schemeClr val="tx1">
                    <a:lumMod val="75000"/>
                    <a:lumOff val="25000"/>
                  </a:schemeClr>
                </a:solidFill>
                <a:latin typeface="Century Gothic" panose="020B0502020202020204" pitchFamily="34" charset="0"/>
              </a:rPr>
              <a:t>Vorsitz, Fachlehrer*in (Prüfer), Protokollant </a:t>
            </a:r>
          </a:p>
          <a:p>
            <a:pPr>
              <a:lnSpc>
                <a:spcPct val="150000"/>
              </a:lnSpc>
            </a:pPr>
            <a:r>
              <a:rPr lang="de-DE" sz="2000" dirty="0">
                <a:solidFill>
                  <a:schemeClr val="tx1">
                    <a:lumMod val="75000"/>
                    <a:lumOff val="25000"/>
                  </a:schemeClr>
                </a:solidFill>
                <a:latin typeface="Century Gothic" panose="020B0502020202020204" pitchFamily="34" charset="0"/>
              </a:rPr>
              <a:t>Der Prüfling erhält zur Vorbereitung auf die mündliche Prüfung die Aufgabenstellung in schriftlicher Form. </a:t>
            </a:r>
          </a:p>
          <a:p>
            <a:pPr>
              <a:lnSpc>
                <a:spcPct val="150000"/>
              </a:lnSpc>
            </a:pPr>
            <a:r>
              <a:rPr lang="de-DE" sz="2000" dirty="0">
                <a:solidFill>
                  <a:schemeClr val="tx1">
                    <a:lumMod val="75000"/>
                    <a:lumOff val="25000"/>
                  </a:schemeClr>
                </a:solidFill>
                <a:latin typeface="Century Gothic" panose="020B0502020202020204" pitchFamily="34" charset="0"/>
              </a:rPr>
              <a:t>Die Vorbereitungszeit beträgt 10 Minuten. </a:t>
            </a:r>
          </a:p>
          <a:p>
            <a:pPr>
              <a:lnSpc>
                <a:spcPct val="150000"/>
              </a:lnSpc>
            </a:pPr>
            <a:r>
              <a:rPr lang="de-DE" sz="2000" dirty="0">
                <a:solidFill>
                  <a:schemeClr val="tx1">
                    <a:lumMod val="75000"/>
                    <a:lumOff val="25000"/>
                  </a:schemeClr>
                </a:solidFill>
                <a:latin typeface="Century Gothic" panose="020B0502020202020204" pitchFamily="34" charset="0"/>
              </a:rPr>
              <a:t>Die Prüfungszeit 15 Minuten. 2 der 3 genannten Themen werden zu gleichen </a:t>
            </a:r>
            <a:r>
              <a:rPr lang="de-DE" dirty="0">
                <a:solidFill>
                  <a:schemeClr val="tx1">
                    <a:lumMod val="75000"/>
                    <a:lumOff val="25000"/>
                  </a:schemeClr>
                </a:solidFill>
                <a:latin typeface="Century Gothic" panose="020B0502020202020204" pitchFamily="34" charset="0"/>
              </a:rPr>
              <a:t>T</a:t>
            </a:r>
            <a:r>
              <a:rPr lang="de-DE" sz="2000" dirty="0">
                <a:solidFill>
                  <a:schemeClr val="tx1">
                    <a:lumMod val="75000"/>
                    <a:lumOff val="25000"/>
                  </a:schemeClr>
                </a:solidFill>
                <a:latin typeface="Century Gothic" panose="020B0502020202020204" pitchFamily="34" charset="0"/>
              </a:rPr>
              <a:t>eilen geprüft. Eine Wahl unter mehreren Aufgaben ist nicht zulässig. </a:t>
            </a:r>
          </a:p>
          <a:p>
            <a:pPr>
              <a:lnSpc>
                <a:spcPct val="150000"/>
              </a:lnSpc>
            </a:pPr>
            <a:r>
              <a:rPr lang="de-DE" dirty="0">
                <a:solidFill>
                  <a:schemeClr val="tx1">
                    <a:lumMod val="75000"/>
                    <a:lumOff val="25000"/>
                  </a:schemeClr>
                </a:solidFill>
                <a:latin typeface="Century Gothic" panose="020B0502020202020204" pitchFamily="34" charset="0"/>
              </a:rPr>
              <a:t>Im Anschluss einigt sich die Prüfungskommission auf die Abschlussnote. </a:t>
            </a:r>
            <a:endParaRPr lang="de-DE" dirty="0"/>
          </a:p>
        </p:txBody>
      </p:sp>
    </p:spTree>
    <p:extLst>
      <p:ext uri="{BB962C8B-B14F-4D97-AF65-F5344CB8AC3E}">
        <p14:creationId xmlns:p14="http://schemas.microsoft.com/office/powerpoint/2010/main" val="68759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5">
            <a:extLst>
              <a:ext uri="{FF2B5EF4-FFF2-40B4-BE49-F238E27FC236}">
                <a16:creationId xmlns:a16="http://schemas.microsoft.com/office/drawing/2014/main" id="{AA4946A7-762B-0CBE-E2CB-926953763301}"/>
              </a:ext>
            </a:extLst>
          </p:cNvPr>
          <p:cNvSpPr>
            <a:spLocks noGrp="1"/>
          </p:cNvSpPr>
          <p:nvPr>
            <p:ph type="title"/>
          </p:nvPr>
        </p:nvSpPr>
        <p:spPr>
          <a:xfrm>
            <a:off x="395288" y="2205038"/>
            <a:ext cx="8229600" cy="1143000"/>
          </a:xfrm>
        </p:spPr>
        <p:txBody>
          <a:bodyPr/>
          <a:lstStyle/>
          <a:p>
            <a:pPr fontAlgn="auto">
              <a:spcAft>
                <a:spcPts val="0"/>
              </a:spcAft>
              <a:defRPr/>
            </a:pPr>
            <a:r>
              <a:rPr lang="de-DE" altLang="de-DE" b="1">
                <a:solidFill>
                  <a:schemeClr val="tx1">
                    <a:lumMod val="75000"/>
                    <a:lumOff val="25000"/>
                  </a:schemeClr>
                </a:solidFill>
              </a:rPr>
              <a:t>4  Weitere Informationsquellen</a:t>
            </a:r>
          </a:p>
        </p:txBody>
      </p:sp>
      <p:sp>
        <p:nvSpPr>
          <p:cNvPr id="2" name="Fußzeilenplatzhalter 1">
            <a:extLst>
              <a:ext uri="{FF2B5EF4-FFF2-40B4-BE49-F238E27FC236}">
                <a16:creationId xmlns:a16="http://schemas.microsoft.com/office/drawing/2014/main" id="{C9255329-E821-5199-3345-2D023A2F4FAA}"/>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33796" name="Foliennummernplatzhalter 2">
            <a:extLst>
              <a:ext uri="{FF2B5EF4-FFF2-40B4-BE49-F238E27FC236}">
                <a16:creationId xmlns:a16="http://schemas.microsoft.com/office/drawing/2014/main" id="{CF2F11BB-E544-57B9-4AC2-E35C443C32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FF1A847-2BAD-40E6-8530-C4C746BA8AC6}" type="slidenum">
              <a:rPr lang="de-DE" altLang="de-DE" sz="1200">
                <a:solidFill>
                  <a:srgbClr val="898989"/>
                </a:solidFill>
              </a:rPr>
              <a:pPr/>
              <a:t>25</a:t>
            </a:fld>
            <a:endParaRPr lang="de-DE" altLang="de-DE"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F4666-4624-B4B3-D23A-199F523FC925}"/>
              </a:ext>
            </a:extLst>
          </p:cNvPr>
          <p:cNvSpPr>
            <a:spLocks noGrp="1"/>
          </p:cNvSpPr>
          <p:nvPr>
            <p:ph type="title"/>
          </p:nvPr>
        </p:nvSpPr>
        <p:spPr/>
        <p:txBody>
          <a:bodyPr/>
          <a:lstStyle/>
          <a:p>
            <a:pPr fontAlgn="auto">
              <a:spcBef>
                <a:spcPts val="1200"/>
              </a:spcBef>
              <a:spcAft>
                <a:spcPts val="0"/>
              </a:spcAft>
              <a:defRPr/>
            </a:pPr>
            <a:r>
              <a:rPr lang="de-DE" sz="4400" b="1" dirty="0">
                <a:solidFill>
                  <a:schemeClr val="tx1">
                    <a:lumMod val="75000"/>
                    <a:lumOff val="25000"/>
                  </a:schemeClr>
                </a:solidFill>
              </a:rPr>
              <a:t>Aktuelles</a:t>
            </a:r>
            <a:r>
              <a:rPr lang="de-DE" sz="4900" b="1" dirty="0">
                <a:solidFill>
                  <a:schemeClr val="tx1">
                    <a:lumMod val="75000"/>
                    <a:lumOff val="25000"/>
                  </a:schemeClr>
                </a:solidFill>
              </a:rPr>
              <a:t> zur ZP10</a:t>
            </a:r>
            <a:br>
              <a:rPr lang="de-DE" dirty="0">
                <a:solidFill>
                  <a:schemeClr val="tx1">
                    <a:lumMod val="75000"/>
                    <a:lumOff val="25000"/>
                  </a:schemeClr>
                </a:solidFill>
              </a:rPr>
            </a:br>
            <a:endParaRPr lang="de-DE" sz="1800" dirty="0">
              <a:solidFill>
                <a:schemeClr val="tx1">
                  <a:lumMod val="75000"/>
                  <a:lumOff val="25000"/>
                </a:schemeClr>
              </a:solidFill>
            </a:endParaRPr>
          </a:p>
        </p:txBody>
      </p:sp>
      <p:sp>
        <p:nvSpPr>
          <p:cNvPr id="3" name="Fußzeilenplatzhalter 2">
            <a:extLst>
              <a:ext uri="{FF2B5EF4-FFF2-40B4-BE49-F238E27FC236}">
                <a16:creationId xmlns:a16="http://schemas.microsoft.com/office/drawing/2014/main" id="{29C2E36D-AC96-463E-426A-1D56F92EDCA1}"/>
              </a:ext>
            </a:extLst>
          </p:cNvPr>
          <p:cNvSpPr>
            <a:spLocks noGrp="1"/>
          </p:cNvSpPr>
          <p:nvPr>
            <p:ph type="ftr" sz="quarter" idx="11"/>
          </p:nvPr>
        </p:nvSpPr>
        <p:spPr/>
        <p:txBody>
          <a:bodyPr/>
          <a:lstStyle/>
          <a:p>
            <a:pPr>
              <a:defRPr/>
            </a:pPr>
            <a:r>
              <a:rPr lang="de-DE"/>
              <a:t>Durchführung Zentrale Prüfungen 10 - 2023</a:t>
            </a:r>
            <a:endParaRPr lang="de-DE" dirty="0"/>
          </a:p>
        </p:txBody>
      </p:sp>
      <p:sp>
        <p:nvSpPr>
          <p:cNvPr id="5" name="Foliennummernplatzhalter 4">
            <a:extLst>
              <a:ext uri="{FF2B5EF4-FFF2-40B4-BE49-F238E27FC236}">
                <a16:creationId xmlns:a16="http://schemas.microsoft.com/office/drawing/2014/main" id="{48698AA9-B590-349E-6887-96CFA7CF71C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AE45F1F-0FE3-4A21-8E59-930F0C539682}" type="slidenum">
              <a:rPr lang="de-DE" altLang="en-US">
                <a:solidFill>
                  <a:srgbClr val="FFFFFF"/>
                </a:solidFill>
              </a:rPr>
              <a:pPr/>
              <a:t>26</a:t>
            </a:fld>
            <a:endParaRPr lang="de-DE" altLang="en-US">
              <a:solidFill>
                <a:srgbClr val="FFFFFF"/>
              </a:solidFill>
            </a:endParaRPr>
          </a:p>
        </p:txBody>
      </p:sp>
      <p:sp>
        <p:nvSpPr>
          <p:cNvPr id="34821" name="Textfeld 3">
            <a:extLst>
              <a:ext uri="{FF2B5EF4-FFF2-40B4-BE49-F238E27FC236}">
                <a16:creationId xmlns:a16="http://schemas.microsoft.com/office/drawing/2014/main" id="{BEBF60F0-1666-75EC-6C15-90BD659F4934}"/>
              </a:ext>
            </a:extLst>
          </p:cNvPr>
          <p:cNvSpPr txBox="1">
            <a:spLocks noChangeArrowheads="1"/>
          </p:cNvSpPr>
          <p:nvPr/>
        </p:nvSpPr>
        <p:spPr bwMode="auto">
          <a:xfrm>
            <a:off x="900113" y="1196975"/>
            <a:ext cx="72009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de-DE" altLang="en-US" b="1">
                <a:solidFill>
                  <a:srgbClr val="C00000"/>
                </a:solidFill>
              </a:rPr>
              <a:t>Aktuelle Informationen finden Sie im Bildungsportal:</a:t>
            </a:r>
          </a:p>
          <a:p>
            <a:pPr algn="ctr" eaLnBrk="1" hangingPunct="1">
              <a:lnSpc>
                <a:spcPct val="150000"/>
              </a:lnSpc>
            </a:pPr>
            <a:r>
              <a:rPr lang="de-DE" altLang="en-US" sz="1500">
                <a:hlinkClick r:id="rId2"/>
              </a:rPr>
              <a:t>www.standardsicherung.schulministerium.nrw.de/cms/zentrale-pruefungen-10/uebersicht</a:t>
            </a:r>
            <a:endParaRPr lang="de-DE" altLang="en-US" sz="1500"/>
          </a:p>
          <a:p>
            <a:pPr eaLnBrk="1" hangingPunct="1">
              <a:lnSpc>
                <a:spcPct val="150000"/>
              </a:lnSpc>
            </a:pPr>
            <a:endParaRPr lang="de-DE" altLang="en-US" sz="1200"/>
          </a:p>
          <a:p>
            <a:pPr eaLnBrk="1" hangingPunct="1">
              <a:lnSpc>
                <a:spcPct val="150000"/>
              </a:lnSpc>
            </a:pPr>
            <a:endParaRPr lang="de-DE" altLang="en-US" sz="1200"/>
          </a:p>
          <a:p>
            <a:pPr eaLnBrk="1" hangingPunct="1">
              <a:lnSpc>
                <a:spcPct val="150000"/>
              </a:lnSpc>
            </a:pPr>
            <a:endParaRPr lang="de-DE" altLang="en-US"/>
          </a:p>
          <a:p>
            <a:pPr eaLnBrk="1" hangingPunct="1">
              <a:lnSpc>
                <a:spcPct val="150000"/>
              </a:lnSpc>
            </a:pPr>
            <a:endParaRPr lang="de-DE" altLang="en-US"/>
          </a:p>
          <a:p>
            <a:pPr eaLnBrk="1" hangingPunct="1">
              <a:lnSpc>
                <a:spcPct val="150000"/>
              </a:lnSpc>
            </a:pPr>
            <a:endParaRPr lang="de-DE" altLang="en-US"/>
          </a:p>
          <a:p>
            <a:pPr eaLnBrk="1" hangingPunct="1">
              <a:lnSpc>
                <a:spcPct val="150000"/>
              </a:lnSpc>
            </a:pPr>
            <a:endParaRPr lang="de-DE" altLang="en-US"/>
          </a:p>
          <a:p>
            <a:pPr eaLnBrk="1" hangingPunct="1">
              <a:lnSpc>
                <a:spcPct val="150000"/>
              </a:lnSpc>
            </a:pPr>
            <a:endParaRPr lang="de-DE" altLang="en-US"/>
          </a:p>
          <a:p>
            <a:pPr eaLnBrk="1" hangingPunct="1">
              <a:lnSpc>
                <a:spcPct val="150000"/>
              </a:lnSpc>
            </a:pPr>
            <a:endParaRPr lang="de-DE" altLang="en-US"/>
          </a:p>
          <a:p>
            <a:pPr eaLnBrk="1" hangingPunct="1">
              <a:lnSpc>
                <a:spcPct val="150000"/>
              </a:lnSpc>
            </a:pPr>
            <a:endParaRPr lang="de-DE" altLang="en-US"/>
          </a:p>
          <a:p>
            <a:pPr eaLnBrk="1" hangingPunct="1">
              <a:lnSpc>
                <a:spcPct val="150000"/>
              </a:lnSpc>
            </a:pPr>
            <a:endParaRPr lang="de-DE" altLang="en-US"/>
          </a:p>
        </p:txBody>
      </p:sp>
      <p:pic>
        <p:nvPicPr>
          <p:cNvPr id="34822" name="Grafik 5">
            <a:extLst>
              <a:ext uri="{FF2B5EF4-FFF2-40B4-BE49-F238E27FC236}">
                <a16:creationId xmlns:a16="http://schemas.microsoft.com/office/drawing/2014/main" id="{4A98C22A-6328-2735-DA8B-4A59E24068B7}"/>
              </a:ext>
            </a:extLst>
          </p:cNvPr>
          <p:cNvPicPr>
            <a:picLocks noChangeAspect="1"/>
          </p:cNvPicPr>
          <p:nvPr/>
        </p:nvPicPr>
        <p:blipFill>
          <a:blip r:embed="rId3">
            <a:extLst>
              <a:ext uri="{28A0092B-C50C-407E-A947-70E740481C1C}">
                <a14:useLocalDpi xmlns:a14="http://schemas.microsoft.com/office/drawing/2010/main" val="0"/>
              </a:ext>
            </a:extLst>
          </a:blip>
          <a:srcRect l="1794" r="3151" b="1157"/>
          <a:stretch>
            <a:fillRect/>
          </a:stretch>
        </p:blipFill>
        <p:spPr bwMode="auto">
          <a:xfrm>
            <a:off x="971550" y="1989138"/>
            <a:ext cx="7632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9C9C66E3-BC81-50E7-04C4-58EFED1B01AF}"/>
              </a:ext>
            </a:extLst>
          </p:cNvPr>
          <p:cNvSpPr>
            <a:spLocks noGrp="1"/>
          </p:cNvSpPr>
          <p:nvPr>
            <p:ph type="title"/>
          </p:nvPr>
        </p:nvSpPr>
        <p:spPr/>
        <p:txBody>
          <a:bodyPr/>
          <a:lstStyle/>
          <a:p>
            <a:pPr fontAlgn="auto">
              <a:spcAft>
                <a:spcPts val="0"/>
              </a:spcAft>
              <a:defRPr/>
            </a:pPr>
            <a:r>
              <a:rPr lang="de-DE" altLang="de-DE" b="1">
                <a:solidFill>
                  <a:schemeClr val="tx1">
                    <a:lumMod val="75000"/>
                    <a:lumOff val="25000"/>
                  </a:schemeClr>
                </a:solidFill>
              </a:rPr>
              <a:t>Übungsmaterialien</a:t>
            </a:r>
          </a:p>
        </p:txBody>
      </p:sp>
      <p:sp>
        <p:nvSpPr>
          <p:cNvPr id="3" name="Inhaltsplatzhalter 2">
            <a:extLst>
              <a:ext uri="{FF2B5EF4-FFF2-40B4-BE49-F238E27FC236}">
                <a16:creationId xmlns:a16="http://schemas.microsoft.com/office/drawing/2014/main" id="{1921EDD8-4889-316F-388C-6A77C9CC805F}"/>
              </a:ext>
            </a:extLst>
          </p:cNvPr>
          <p:cNvSpPr>
            <a:spLocks noGrp="1"/>
          </p:cNvSpPr>
          <p:nvPr>
            <p:ph idx="1"/>
          </p:nvPr>
        </p:nvSpPr>
        <p:spPr>
          <a:xfrm>
            <a:off x="323850" y="1844675"/>
            <a:ext cx="8640763" cy="4281488"/>
          </a:xfrm>
        </p:spPr>
        <p:txBody>
          <a:bodyPr rtlCol="0">
            <a:normAutofit/>
          </a:bodyPr>
          <a:lstStyle/>
          <a:p>
            <a:pPr marL="91440" indent="-91440" fontAlgn="auto">
              <a:spcAft>
                <a:spcPts val="600"/>
              </a:spcAft>
              <a:defRPr/>
            </a:pPr>
            <a:r>
              <a:rPr lang="de-DE" sz="1400" dirty="0">
                <a:solidFill>
                  <a:schemeClr val="tx1">
                    <a:lumMod val="75000"/>
                    <a:lumOff val="25000"/>
                  </a:schemeClr>
                </a:solidFill>
                <a:latin typeface="Century Gothic" panose="020B0502020202020204" pitchFamily="34" charset="0"/>
              </a:rPr>
              <a:t>Prüfungsarbeiten mit Bewertungsvorgaben aus den vorausgegangenen drei Prüfungsjahren stehen den Schulen zu Lehr- und Lernzwecken mit schulspezifischen Zugangsdaten im Bildungsportal zur Verfügung:</a:t>
            </a:r>
          </a:p>
          <a:p>
            <a:pPr marL="355600" indent="0" fontAlgn="auto">
              <a:lnSpc>
                <a:spcPct val="170000"/>
              </a:lnSpc>
              <a:spcBef>
                <a:spcPts val="400"/>
              </a:spcBef>
              <a:buFont typeface="Calibri" panose="020F0502020204030204" pitchFamily="34" charset="0"/>
              <a:buNone/>
              <a:defRPr/>
            </a:pPr>
            <a:r>
              <a:rPr lang="de-DE" sz="1400" u="sng" dirty="0">
                <a:solidFill>
                  <a:schemeClr val="tx1">
                    <a:lumMod val="75000"/>
                    <a:lumOff val="25000"/>
                  </a:schemeClr>
                </a:solidFill>
                <a:latin typeface="Century Gothic" panose="020B0502020202020204" pitchFamily="34" charset="0"/>
                <a:hlinkClick r:id="rId2"/>
              </a:rPr>
              <a:t>www.standardsicherung.schulministerium.nrw.de/cms/zentrale-pruefungen-10/pruefungsaufgaben</a:t>
            </a:r>
            <a:endParaRPr lang="de-DE" sz="1400" u="sng" dirty="0">
              <a:solidFill>
                <a:schemeClr val="tx1">
                  <a:lumMod val="75000"/>
                  <a:lumOff val="25000"/>
                </a:schemeClr>
              </a:solidFill>
              <a:latin typeface="Century Gothic" panose="020B0502020202020204" pitchFamily="34" charset="0"/>
            </a:endParaRPr>
          </a:p>
          <a:p>
            <a:pPr marL="91440" indent="-91440" fontAlgn="auto">
              <a:spcAft>
                <a:spcPts val="0"/>
              </a:spcAft>
              <a:defRPr/>
            </a:pPr>
            <a:r>
              <a:rPr lang="de-DE" sz="1400" dirty="0">
                <a:solidFill>
                  <a:schemeClr val="tx1">
                    <a:lumMod val="75000"/>
                    <a:lumOff val="25000"/>
                  </a:schemeClr>
                </a:solidFill>
                <a:latin typeface="Century Gothic" panose="020B0502020202020204" pitchFamily="34" charset="0"/>
              </a:rPr>
              <a:t>Die Schulleitung hat die Zugangsdaten und regelt die Verteilung der Prüfungsmaterialien.</a:t>
            </a:r>
          </a:p>
          <a:p>
            <a:pPr marL="91440" indent="-91440" fontAlgn="auto">
              <a:spcAft>
                <a:spcPts val="0"/>
              </a:spcAft>
              <a:defRPr/>
            </a:pPr>
            <a:endParaRPr lang="de-DE" sz="1400" dirty="0">
              <a:solidFill>
                <a:schemeClr val="tx1">
                  <a:lumMod val="75000"/>
                  <a:lumOff val="25000"/>
                </a:schemeClr>
              </a:solidFill>
              <a:latin typeface="Century Gothic" panose="020B0502020202020204" pitchFamily="34" charset="0"/>
            </a:endParaRPr>
          </a:p>
          <a:p>
            <a:pPr marL="91440" indent="-91440" fontAlgn="auto">
              <a:spcAft>
                <a:spcPts val="0"/>
              </a:spcAft>
              <a:defRPr/>
            </a:pPr>
            <a:r>
              <a:rPr lang="de-DE" sz="1800" b="1" dirty="0">
                <a:solidFill>
                  <a:schemeClr val="tx1">
                    <a:lumMod val="75000"/>
                    <a:lumOff val="25000"/>
                  </a:schemeClr>
                </a:solidFill>
                <a:latin typeface="Century Gothic" panose="020B0502020202020204" pitchFamily="34" charset="0"/>
              </a:rPr>
              <a:t>Login: 189819</a:t>
            </a:r>
            <a:br>
              <a:rPr lang="de-DE" sz="1800" b="1" dirty="0">
                <a:solidFill>
                  <a:schemeClr val="tx1">
                    <a:lumMod val="75000"/>
                    <a:lumOff val="25000"/>
                  </a:schemeClr>
                </a:solidFill>
                <a:latin typeface="Century Gothic" panose="020B0502020202020204" pitchFamily="34" charset="0"/>
              </a:rPr>
            </a:br>
            <a:r>
              <a:rPr lang="de-DE" sz="1800" b="1" dirty="0">
                <a:solidFill>
                  <a:schemeClr val="tx1">
                    <a:lumMod val="75000"/>
                    <a:lumOff val="25000"/>
                  </a:schemeClr>
                </a:solidFill>
                <a:latin typeface="Century Gothic" panose="020B0502020202020204" pitchFamily="34" charset="0"/>
              </a:rPr>
              <a:t>Passwort: navudet8</a:t>
            </a:r>
            <a:br>
              <a:rPr lang="de-DE" sz="1400" dirty="0">
                <a:solidFill>
                  <a:schemeClr val="tx1">
                    <a:lumMod val="75000"/>
                    <a:lumOff val="25000"/>
                  </a:schemeClr>
                </a:solidFill>
                <a:latin typeface="Century Gothic" panose="020B0502020202020204" pitchFamily="34" charset="0"/>
              </a:rPr>
            </a:br>
            <a:r>
              <a:rPr lang="de-DE" sz="1400" dirty="0">
                <a:solidFill>
                  <a:schemeClr val="tx1">
                    <a:lumMod val="75000"/>
                    <a:lumOff val="25000"/>
                  </a:schemeClr>
                </a:solidFill>
                <a:latin typeface="Century Gothic" panose="020B0502020202020204" pitchFamily="34" charset="0"/>
              </a:rPr>
              <a:t>Adresse: www.standardsicherung.nrw.de/cms/anmelden</a:t>
            </a:r>
            <a:br>
              <a:rPr lang="de-DE" sz="1400" dirty="0">
                <a:solidFill>
                  <a:schemeClr val="tx1">
                    <a:lumMod val="75000"/>
                    <a:lumOff val="25000"/>
                  </a:schemeClr>
                </a:solidFill>
                <a:latin typeface="Century Gothic" panose="020B0502020202020204" pitchFamily="34" charset="0"/>
              </a:rPr>
            </a:br>
            <a:br>
              <a:rPr lang="de-DE" sz="1400" dirty="0">
                <a:solidFill>
                  <a:schemeClr val="tx1">
                    <a:lumMod val="75000"/>
                    <a:lumOff val="25000"/>
                  </a:schemeClr>
                </a:solidFill>
                <a:latin typeface="Century Gothic" panose="020B0502020202020204" pitchFamily="34" charset="0"/>
              </a:rPr>
            </a:br>
            <a:r>
              <a:rPr lang="de-DE" sz="1400" dirty="0">
                <a:solidFill>
                  <a:schemeClr val="tx1">
                    <a:lumMod val="75000"/>
                    <a:lumOff val="25000"/>
                  </a:schemeClr>
                </a:solidFill>
                <a:latin typeface="Century Gothic" panose="020B0502020202020204" pitchFamily="34" charset="0"/>
              </a:rPr>
              <a:t>Sie erhalten damit Zugang zu den Prüfungsaufgaben der Zentralen Prüfungen 10 und je nach Schulform auch zu den Prüfungsaufgaben des Zentralabiturs der vergangenen drei Jahre.</a:t>
            </a:r>
            <a:br>
              <a:rPr lang="de-DE" sz="1400" dirty="0">
                <a:solidFill>
                  <a:schemeClr val="tx1">
                    <a:lumMod val="75000"/>
                    <a:lumOff val="25000"/>
                  </a:schemeClr>
                </a:solidFill>
                <a:latin typeface="Century Gothic" panose="020B0502020202020204" pitchFamily="34" charset="0"/>
              </a:rPr>
            </a:br>
            <a:endParaRPr lang="de-DE" sz="1400" dirty="0">
              <a:solidFill>
                <a:schemeClr val="tx1">
                  <a:lumMod val="75000"/>
                  <a:lumOff val="25000"/>
                </a:schemeClr>
              </a:solidFill>
              <a:latin typeface="Century Gothic" panose="020B0502020202020204" pitchFamily="34" charset="0"/>
            </a:endParaRPr>
          </a:p>
        </p:txBody>
      </p:sp>
      <p:sp>
        <p:nvSpPr>
          <p:cNvPr id="4" name="Fußzeilenplatzhalter 3">
            <a:extLst>
              <a:ext uri="{FF2B5EF4-FFF2-40B4-BE49-F238E27FC236}">
                <a16:creationId xmlns:a16="http://schemas.microsoft.com/office/drawing/2014/main" id="{9E54A198-670C-5CF2-5915-0F2225F20F5E}"/>
              </a:ext>
            </a:extLst>
          </p:cNvPr>
          <p:cNvSpPr>
            <a:spLocks noGrp="1"/>
          </p:cNvSpPr>
          <p:nvPr>
            <p:ph type="ftr" sz="quarter" idx="11"/>
          </p:nvPr>
        </p:nvSpPr>
        <p:spPr/>
        <p:txBody>
          <a:bodyPr/>
          <a:lstStyle/>
          <a:p>
            <a:pPr>
              <a:defRPr/>
            </a:pPr>
            <a:r>
              <a:rPr lang="de-DE">
                <a:solidFill>
                  <a:schemeClr val="tx1">
                    <a:tint val="75000"/>
                  </a:schemeClr>
                </a:solidFill>
              </a:rPr>
              <a:t>Durchführung Zentrale Prüfungen 10 - 2016</a:t>
            </a:r>
          </a:p>
        </p:txBody>
      </p:sp>
      <p:sp>
        <p:nvSpPr>
          <p:cNvPr id="35845" name="Foliennummernplatzhalter 4">
            <a:extLst>
              <a:ext uri="{FF2B5EF4-FFF2-40B4-BE49-F238E27FC236}">
                <a16:creationId xmlns:a16="http://schemas.microsoft.com/office/drawing/2014/main" id="{63DD7A55-81AD-95AD-0256-6B9B680097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0AAF363-47EF-413E-8AE0-CED71983D6AE}" type="slidenum">
              <a:rPr lang="de-DE" altLang="de-DE" sz="1200">
                <a:solidFill>
                  <a:srgbClr val="898989"/>
                </a:solidFill>
              </a:rPr>
              <a:pPr/>
              <a:t>27</a:t>
            </a:fld>
            <a:endParaRPr lang="de-DE" altLang="de-DE"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FFDF0D40-A216-2569-2DFE-F63C646F5B01}"/>
              </a:ext>
            </a:extLst>
          </p:cNvPr>
          <p:cNvSpPr>
            <a:spLocks noGrp="1"/>
          </p:cNvSpPr>
          <p:nvPr>
            <p:ph type="title"/>
          </p:nvPr>
        </p:nvSpPr>
        <p:spPr/>
        <p:txBody>
          <a:bodyPr>
            <a:normAutofit fontScale="90000"/>
          </a:bodyPr>
          <a:lstStyle/>
          <a:p>
            <a:pPr fontAlgn="auto">
              <a:spcAft>
                <a:spcPts val="0"/>
              </a:spcAft>
              <a:defRPr/>
            </a:pPr>
            <a:r>
              <a:rPr lang="de-DE" altLang="de-DE" dirty="0">
                <a:solidFill>
                  <a:schemeClr val="tx1">
                    <a:lumMod val="75000"/>
                    <a:lumOff val="25000"/>
                  </a:schemeClr>
                </a:solidFill>
              </a:rPr>
              <a:t>Fahrplan Anmeldung gymnasiale Oberstufe der HPG 2023</a:t>
            </a:r>
          </a:p>
        </p:txBody>
      </p:sp>
      <p:sp>
        <p:nvSpPr>
          <p:cNvPr id="3" name="Inhaltsplatzhalter 2">
            <a:extLst>
              <a:ext uri="{FF2B5EF4-FFF2-40B4-BE49-F238E27FC236}">
                <a16:creationId xmlns:a16="http://schemas.microsoft.com/office/drawing/2014/main" id="{7AF21485-C60E-4014-BF43-16BE39CBD83B}"/>
              </a:ext>
            </a:extLst>
          </p:cNvPr>
          <p:cNvSpPr>
            <a:spLocks noGrp="1"/>
          </p:cNvSpPr>
          <p:nvPr>
            <p:ph idx="1"/>
          </p:nvPr>
        </p:nvSpPr>
        <p:spPr>
          <a:xfrm>
            <a:off x="822325" y="2492375"/>
            <a:ext cx="7543800" cy="3376613"/>
          </a:xfrm>
        </p:spPr>
        <p:txBody>
          <a:bodyPr rtlCol="0">
            <a:normAutofit/>
          </a:bodyPr>
          <a:lstStyle/>
          <a:p>
            <a:pPr marL="742950" indent="-742950" fontAlgn="auto">
              <a:buFont typeface="+mj-lt"/>
              <a:buAutoNum type="arabicPeriod"/>
              <a:defRPr/>
            </a:pPr>
            <a:r>
              <a:rPr lang="de-DE" sz="3200" dirty="0">
                <a:solidFill>
                  <a:schemeClr val="tx1">
                    <a:lumMod val="75000"/>
                    <a:lumOff val="25000"/>
                  </a:schemeClr>
                </a:solidFill>
                <a:latin typeface="Century Gothic" panose="020B0502020202020204" pitchFamily="34" charset="0"/>
              </a:rPr>
              <a:t>Anmeldung über Schüler Online </a:t>
            </a:r>
          </a:p>
          <a:p>
            <a:pPr marL="742950" indent="-742950" fontAlgn="auto">
              <a:buFont typeface="+mj-lt"/>
              <a:buAutoNum type="arabicPeriod"/>
              <a:defRPr/>
            </a:pPr>
            <a:r>
              <a:rPr lang="de-DE" sz="3200" dirty="0">
                <a:solidFill>
                  <a:schemeClr val="tx1">
                    <a:lumMod val="75000"/>
                    <a:lumOff val="25000"/>
                  </a:schemeClr>
                </a:solidFill>
                <a:latin typeface="Century Gothic" panose="020B0502020202020204" pitchFamily="34" charset="0"/>
              </a:rPr>
              <a:t>Abgabe des Wahlbogens</a:t>
            </a:r>
          </a:p>
          <a:p>
            <a:pPr marL="0" indent="0" fontAlgn="auto">
              <a:buFont typeface="Calibri" panose="020F0502020204030204" pitchFamily="34" charset="0"/>
              <a:buNone/>
              <a:defRPr/>
            </a:pPr>
            <a:endParaRPr lang="de-DE" sz="3200" dirty="0">
              <a:solidFill>
                <a:schemeClr val="tx1">
                  <a:lumMod val="75000"/>
                  <a:lumOff val="25000"/>
                </a:schemeClr>
              </a:solidFill>
              <a:latin typeface="Century Gothic" panose="020B0502020202020204" pitchFamily="34" charset="0"/>
            </a:endParaRPr>
          </a:p>
          <a:p>
            <a:pPr marL="0" indent="0" fontAlgn="auto">
              <a:buFont typeface="Calibri" panose="020F0502020204030204" pitchFamily="34" charset="0"/>
              <a:buNone/>
              <a:defRPr/>
            </a:pPr>
            <a:r>
              <a:rPr lang="de-DE" sz="3200" dirty="0">
                <a:solidFill>
                  <a:schemeClr val="tx1">
                    <a:lumMod val="75000"/>
                    <a:lumOff val="25000"/>
                  </a:schemeClr>
                </a:solidFill>
                <a:latin typeface="Century Gothic" panose="020B0502020202020204" pitchFamily="34" charset="0"/>
              </a:rPr>
              <a:t>	Plan B ?</a:t>
            </a:r>
          </a:p>
          <a:p>
            <a:pPr marL="0" indent="0" fontAlgn="auto">
              <a:buFont typeface="Arial" charset="0"/>
              <a:buNone/>
              <a:defRPr/>
            </a:pPr>
            <a:endParaRPr lang="de-DE" sz="3600" dirty="0">
              <a:solidFill>
                <a:schemeClr val="tx1">
                  <a:lumMod val="75000"/>
                  <a:lumOff val="2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6AD9B-B219-D20B-2635-51BD7288BBAE}"/>
              </a:ext>
            </a:extLst>
          </p:cNvPr>
          <p:cNvSpPr>
            <a:spLocks noGrp="1"/>
          </p:cNvSpPr>
          <p:nvPr>
            <p:ph type="title"/>
          </p:nvPr>
        </p:nvSpPr>
        <p:spPr/>
        <p:txBody>
          <a:bodyPr/>
          <a:lstStyle/>
          <a:p>
            <a:r>
              <a:rPr lang="de-DE" dirty="0"/>
              <a:t>Abschlussfeier 10 </a:t>
            </a:r>
          </a:p>
        </p:txBody>
      </p:sp>
      <p:sp>
        <p:nvSpPr>
          <p:cNvPr id="3" name="Inhaltsplatzhalter 2">
            <a:extLst>
              <a:ext uri="{FF2B5EF4-FFF2-40B4-BE49-F238E27FC236}">
                <a16:creationId xmlns:a16="http://schemas.microsoft.com/office/drawing/2014/main" id="{4B2DBBDB-3C4E-D9EB-CB10-04D15D2CBF60}"/>
              </a:ext>
            </a:extLst>
          </p:cNvPr>
          <p:cNvSpPr>
            <a:spLocks noGrp="1"/>
          </p:cNvSpPr>
          <p:nvPr>
            <p:ph idx="1"/>
          </p:nvPr>
        </p:nvSpPr>
        <p:spPr/>
        <p:txBody>
          <a:bodyPr/>
          <a:lstStyle/>
          <a:p>
            <a:pPr algn="ctr"/>
            <a:r>
              <a:rPr lang="de-DE" sz="4000" dirty="0">
                <a:latin typeface="Century Gothic" panose="020B0502020202020204" pitchFamily="34" charset="0"/>
              </a:rPr>
              <a:t>Herzliche Einladung: </a:t>
            </a:r>
          </a:p>
          <a:p>
            <a:pPr algn="ctr"/>
            <a:endParaRPr lang="de-DE" sz="4000" dirty="0">
              <a:latin typeface="Century Gothic" panose="020B0502020202020204" pitchFamily="34" charset="0"/>
            </a:endParaRPr>
          </a:p>
          <a:p>
            <a:pPr algn="ctr"/>
            <a:r>
              <a:rPr lang="de-DE" sz="4000" dirty="0">
                <a:latin typeface="Century Gothic" panose="020B0502020202020204" pitchFamily="34" charset="0"/>
              </a:rPr>
              <a:t>Mittwoch, den 14.06.2023</a:t>
            </a:r>
          </a:p>
          <a:p>
            <a:pPr algn="ctr"/>
            <a:r>
              <a:rPr lang="de-DE" sz="4000" dirty="0">
                <a:latin typeface="Century Gothic" panose="020B0502020202020204" pitchFamily="34" charset="0"/>
              </a:rPr>
              <a:t>16:00 bis 18:00 Uhr </a:t>
            </a:r>
          </a:p>
        </p:txBody>
      </p:sp>
    </p:spTree>
    <p:extLst>
      <p:ext uri="{BB962C8B-B14F-4D97-AF65-F5344CB8AC3E}">
        <p14:creationId xmlns:p14="http://schemas.microsoft.com/office/powerpoint/2010/main" val="268525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91B429CF-CC73-F908-74E4-18D71E1918B7}"/>
              </a:ext>
            </a:extLst>
          </p:cNvPr>
          <p:cNvSpPr>
            <a:spLocks noGrp="1"/>
          </p:cNvSpPr>
          <p:nvPr>
            <p:ph type="title"/>
          </p:nvPr>
        </p:nvSpPr>
        <p:spPr>
          <a:xfrm>
            <a:off x="323850" y="287338"/>
            <a:ext cx="8280400" cy="1449387"/>
          </a:xfrm>
        </p:spPr>
        <p:txBody>
          <a:bodyPr/>
          <a:lstStyle/>
          <a:p>
            <a:pPr fontAlgn="auto">
              <a:spcAft>
                <a:spcPts val="0"/>
              </a:spcAft>
              <a:defRPr/>
            </a:pPr>
            <a:r>
              <a:rPr lang="de-DE" altLang="de-DE" dirty="0">
                <a:solidFill>
                  <a:schemeClr val="tx1">
                    <a:lumMod val="75000"/>
                    <a:lumOff val="25000"/>
                  </a:schemeClr>
                </a:solidFill>
              </a:rPr>
              <a:t>Abschlüsse einer Gesamtschule</a:t>
            </a:r>
          </a:p>
        </p:txBody>
      </p:sp>
      <p:sp>
        <p:nvSpPr>
          <p:cNvPr id="3" name="Inhaltsplatzhalter 2">
            <a:extLst>
              <a:ext uri="{FF2B5EF4-FFF2-40B4-BE49-F238E27FC236}">
                <a16:creationId xmlns:a16="http://schemas.microsoft.com/office/drawing/2014/main" id="{5EB2BE8E-42C1-EB6C-2F58-62DA08192563}"/>
              </a:ext>
            </a:extLst>
          </p:cNvPr>
          <p:cNvSpPr>
            <a:spLocks noGrp="1"/>
          </p:cNvSpPr>
          <p:nvPr>
            <p:ph idx="1"/>
          </p:nvPr>
        </p:nvSpPr>
        <p:spPr>
          <a:xfrm>
            <a:off x="457200" y="1916113"/>
            <a:ext cx="8362950" cy="4210050"/>
          </a:xfrm>
        </p:spPr>
        <p:txBody>
          <a:bodyPr rtlCol="0">
            <a:normAutofit/>
          </a:bodyPr>
          <a:lstStyle/>
          <a:p>
            <a:pPr marL="0" indent="0" fontAlgn="auto">
              <a:spcAft>
                <a:spcPts val="0"/>
              </a:spcAft>
              <a:buFont typeface="Arial" panose="020B0604020202020204" pitchFamily="34" charset="0"/>
              <a:buNone/>
              <a:defRPr/>
            </a:pPr>
            <a:r>
              <a:rPr lang="de-DE" i="1" u="sng" dirty="0">
                <a:solidFill>
                  <a:schemeClr val="accent1"/>
                </a:solidFill>
                <a:latin typeface="Century Gothic" panose="020B0502020202020204" pitchFamily="34" charset="0"/>
              </a:rPr>
              <a:t>Mit erfolgreichem Abschluss der 9. Klasse:</a:t>
            </a: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rPr>
              <a:t>Hauptschulabschluss nach Klasse 9 </a:t>
            </a:r>
            <a:r>
              <a:rPr lang="de-DE" sz="2400" dirty="0">
                <a:solidFill>
                  <a:schemeClr val="tx1">
                    <a:lumMod val="75000"/>
                    <a:lumOff val="25000"/>
                  </a:schemeClr>
                </a:solidFill>
                <a:latin typeface="Century Gothic" panose="020B0502020202020204" pitchFamily="34" charset="0"/>
              </a:rPr>
              <a:t>(HA 9)</a:t>
            </a:r>
          </a:p>
          <a:p>
            <a:pPr marL="0" indent="0" fontAlgn="auto">
              <a:spcAft>
                <a:spcPts val="0"/>
              </a:spcAft>
              <a:buFont typeface="Arial" panose="020B0604020202020204" pitchFamily="34" charset="0"/>
              <a:buNone/>
              <a:defRPr/>
            </a:pPr>
            <a:r>
              <a:rPr lang="de-DE" i="1" u="sng" dirty="0">
                <a:solidFill>
                  <a:schemeClr val="accent1"/>
                </a:solidFill>
                <a:latin typeface="Century Gothic" panose="020B0502020202020204" pitchFamily="34" charset="0"/>
              </a:rPr>
              <a:t>Mit erfolgreichem Abschluss der 10. Klasse:</a:t>
            </a:r>
          </a:p>
          <a:p>
            <a:pPr marL="91440" indent="-91440" fontAlgn="auto">
              <a:spcAft>
                <a:spcPts val="0"/>
              </a:spcAft>
              <a:buFont typeface="Wingdings" panose="05000000000000000000" pitchFamily="2" charset="2"/>
              <a:buChar char="Ø"/>
              <a:defRPr/>
            </a:pPr>
            <a:r>
              <a:rPr lang="de-DE" sz="1800" dirty="0">
                <a:solidFill>
                  <a:schemeClr val="tx1">
                    <a:lumMod val="75000"/>
                    <a:lumOff val="25000"/>
                  </a:schemeClr>
                </a:solidFill>
                <a:latin typeface="Century Gothic" panose="020B0502020202020204" pitchFamily="34" charset="0"/>
              </a:rPr>
              <a:t>EESA/HA10 - Erster Erweiterter Schulabschluss </a:t>
            </a:r>
          </a:p>
          <a:p>
            <a:pPr marL="91440" indent="-91440" fontAlgn="auto">
              <a:spcAft>
                <a:spcPts val="0"/>
              </a:spcAft>
              <a:buFont typeface="Wingdings" panose="05000000000000000000" pitchFamily="2" charset="2"/>
              <a:buChar char="Ø"/>
              <a:defRPr/>
            </a:pPr>
            <a:r>
              <a:rPr lang="de-DE" sz="1800" dirty="0">
                <a:solidFill>
                  <a:schemeClr val="tx1">
                    <a:lumMod val="75000"/>
                    <a:lumOff val="25000"/>
                  </a:schemeClr>
                </a:solidFill>
                <a:latin typeface="Century Gothic" panose="020B0502020202020204" pitchFamily="34" charset="0"/>
              </a:rPr>
              <a:t>MSA/FOR – Mittlerer Schulabschluss/ Fachoberschulreife </a:t>
            </a:r>
          </a:p>
          <a:p>
            <a:pPr marL="91440" indent="-91440" fontAlgn="auto">
              <a:lnSpc>
                <a:spcPct val="150000"/>
              </a:lnSpc>
              <a:spcAft>
                <a:spcPts val="0"/>
              </a:spcAft>
              <a:buFont typeface="Wingdings" panose="05000000000000000000" pitchFamily="2" charset="2"/>
              <a:buChar char="Ø"/>
              <a:defRPr/>
            </a:pPr>
            <a:r>
              <a:rPr lang="de-DE" sz="1800" dirty="0">
                <a:solidFill>
                  <a:schemeClr val="tx1">
                    <a:lumMod val="75000"/>
                    <a:lumOff val="25000"/>
                  </a:schemeClr>
                </a:solidFill>
                <a:latin typeface="Century Gothic" panose="020B0502020202020204" pitchFamily="34" charset="0"/>
              </a:rPr>
              <a:t>MSA/FOR Q – Mittlerer Schulabschluss /Fachoberschulreife mit Qualifikation </a:t>
            </a:r>
          </a:p>
          <a:p>
            <a:pPr marL="91440" indent="-91440" fontAlgn="auto">
              <a:spcAft>
                <a:spcPts val="0"/>
              </a:spcAft>
              <a:defRPr/>
            </a:pPr>
            <a:r>
              <a:rPr lang="de-DE" dirty="0">
                <a:solidFill>
                  <a:schemeClr val="tx1">
                    <a:lumMod val="75000"/>
                    <a:lumOff val="25000"/>
                  </a:schemeClr>
                </a:solidFill>
                <a:latin typeface="Century Gothic" panose="020B0502020202020204" pitchFamily="34" charset="0"/>
                <a:sym typeface="Wingdings" panose="05000000000000000000" pitchFamily="2" charset="2"/>
              </a:rPr>
              <a:t>	  </a:t>
            </a:r>
            <a:r>
              <a:rPr lang="de-DE" dirty="0">
                <a:solidFill>
                  <a:schemeClr val="tx1">
                    <a:lumMod val="75000"/>
                    <a:lumOff val="25000"/>
                  </a:schemeClr>
                </a:solidFill>
                <a:latin typeface="Century Gothic" panose="020B0502020202020204" pitchFamily="34" charset="0"/>
              </a:rPr>
              <a:t>Berechtigung zum Besuch der gymnasialen Oberstufe</a:t>
            </a:r>
            <a:endParaRPr lang="de-DE" sz="1600" dirty="0">
              <a:solidFill>
                <a:schemeClr val="tx1">
                  <a:lumMod val="75000"/>
                  <a:lumOff val="25000"/>
                </a:schemeClr>
              </a:solidFill>
              <a:latin typeface="Century Gothic" panose="020B0502020202020204" pitchFamily="34" charset="0"/>
            </a:endParaRPr>
          </a:p>
        </p:txBody>
      </p:sp>
      <p:sp>
        <p:nvSpPr>
          <p:cNvPr id="2" name="Pfeil nach rechts 1">
            <a:extLst>
              <a:ext uri="{FF2B5EF4-FFF2-40B4-BE49-F238E27FC236}">
                <a16:creationId xmlns:a16="http://schemas.microsoft.com/office/drawing/2014/main" id="{3DD1566A-0B36-D334-B99E-182B52547CE1}"/>
              </a:ext>
            </a:extLst>
          </p:cNvPr>
          <p:cNvSpPr/>
          <p:nvPr/>
        </p:nvSpPr>
        <p:spPr>
          <a:xfrm>
            <a:off x="611188" y="5084763"/>
            <a:ext cx="7207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8187BCB2-D84A-5036-7525-267749E9A6C9}"/>
              </a:ext>
            </a:extLst>
          </p:cNvPr>
          <p:cNvSpPr>
            <a:spLocks noGrp="1"/>
          </p:cNvSpPr>
          <p:nvPr>
            <p:ph type="title"/>
          </p:nvPr>
        </p:nvSpPr>
        <p:spPr>
          <a:xfrm>
            <a:off x="827088" y="1628775"/>
            <a:ext cx="4497387" cy="4500563"/>
          </a:xfrm>
        </p:spPr>
        <p:txBody>
          <a:bodyPr>
            <a:normAutofit fontScale="90000"/>
          </a:bodyPr>
          <a:lstStyle/>
          <a:p>
            <a:pPr algn="ctr" fontAlgn="auto">
              <a:lnSpc>
                <a:spcPct val="150000"/>
              </a:lnSpc>
              <a:spcAft>
                <a:spcPts val="0"/>
              </a:spcAft>
              <a:defRPr/>
            </a:pPr>
            <a:r>
              <a:rPr lang="de-DE" altLang="de-DE" sz="4000" dirty="0">
                <a:latin typeface="Century Gothic" panose="020B0502020202020204" pitchFamily="34" charset="0"/>
              </a:rPr>
              <a:t>Wir wünschen allen </a:t>
            </a:r>
            <a:br>
              <a:rPr lang="de-DE" altLang="de-DE" sz="4000" dirty="0">
                <a:latin typeface="Century Gothic" panose="020B0502020202020204" pitchFamily="34" charset="0"/>
              </a:rPr>
            </a:br>
            <a:r>
              <a:rPr lang="de-DE" altLang="de-DE" sz="4000" dirty="0">
                <a:latin typeface="Century Gothic" panose="020B0502020202020204" pitchFamily="34" charset="0"/>
              </a:rPr>
              <a:t>ein erfolgreiches Schuljahr </a:t>
            </a:r>
            <a:br>
              <a:rPr lang="de-DE" altLang="de-DE" sz="4000" dirty="0">
                <a:latin typeface="Century Gothic" panose="020B0502020202020204" pitchFamily="34" charset="0"/>
              </a:rPr>
            </a:br>
            <a:r>
              <a:rPr lang="de-DE" altLang="de-DE" sz="4000" dirty="0">
                <a:latin typeface="Century Gothic" panose="020B0502020202020204" pitchFamily="34" charset="0"/>
              </a:rPr>
              <a:t>2022/23</a:t>
            </a:r>
            <a:br>
              <a:rPr lang="de-DE" altLang="de-DE" sz="4000" dirty="0"/>
            </a:br>
            <a:br>
              <a:rPr lang="de-DE" altLang="de-DE" sz="4400" dirty="0"/>
            </a:br>
            <a:endParaRPr lang="de-DE" altLang="de-DE" sz="4400" dirty="0"/>
          </a:p>
        </p:txBody>
      </p:sp>
      <p:pic>
        <p:nvPicPr>
          <p:cNvPr id="26627" name="Picture 2">
            <a:extLst>
              <a:ext uri="{FF2B5EF4-FFF2-40B4-BE49-F238E27FC236}">
                <a16:creationId xmlns:a16="http://schemas.microsoft.com/office/drawing/2014/main" id="{4CB0427D-4DC2-8021-F209-49BCA38E936B}"/>
              </a:ext>
            </a:extLst>
          </p:cNvPr>
          <p:cNvPicPr>
            <a:picLocks noChangeAspect="1" noChangeArrowheads="1"/>
          </p:cNvPicPr>
          <p:nvPr/>
        </p:nvPicPr>
        <p:blipFill>
          <a:blip r:embed="rId2"/>
          <a:srcRect/>
          <a:stretch>
            <a:fillRect/>
          </a:stretch>
        </p:blipFill>
        <p:spPr bwMode="auto">
          <a:xfrm>
            <a:off x="5435600" y="981075"/>
            <a:ext cx="3286125"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9074FAD3-C1F5-0A85-8B96-F6F21B599704}"/>
              </a:ext>
            </a:extLst>
          </p:cNvPr>
          <p:cNvSpPr>
            <a:spLocks noGrp="1"/>
          </p:cNvSpPr>
          <p:nvPr>
            <p:ph type="title"/>
          </p:nvPr>
        </p:nvSpPr>
        <p:spPr/>
        <p:txBody>
          <a:bodyPr/>
          <a:lstStyle/>
          <a:p>
            <a:pPr fontAlgn="auto">
              <a:spcAft>
                <a:spcPts val="0"/>
              </a:spcAft>
              <a:defRPr/>
            </a:pPr>
            <a:r>
              <a:rPr lang="de-DE" altLang="de-DE">
                <a:solidFill>
                  <a:schemeClr val="tx1">
                    <a:lumMod val="75000"/>
                    <a:lumOff val="25000"/>
                  </a:schemeClr>
                </a:solidFill>
              </a:rPr>
              <a:t>Was wird in Klasse 9 wichtig?</a:t>
            </a:r>
          </a:p>
        </p:txBody>
      </p:sp>
      <p:sp>
        <p:nvSpPr>
          <p:cNvPr id="17410" name="Inhaltsplatzhalter 2">
            <a:extLst>
              <a:ext uri="{FF2B5EF4-FFF2-40B4-BE49-F238E27FC236}">
                <a16:creationId xmlns:a16="http://schemas.microsoft.com/office/drawing/2014/main" id="{8F453D84-8A1F-7165-82C9-61E246A4E2C9}"/>
              </a:ext>
            </a:extLst>
          </p:cNvPr>
          <p:cNvSpPr>
            <a:spLocks noGrp="1"/>
          </p:cNvSpPr>
          <p:nvPr>
            <p:ph idx="1"/>
          </p:nvPr>
        </p:nvSpPr>
        <p:spPr>
          <a:xfrm>
            <a:off x="457200" y="1916113"/>
            <a:ext cx="8229600" cy="4681537"/>
          </a:xfrm>
        </p:spPr>
        <p:txBody>
          <a:bodyPr rtlCol="0">
            <a:normAutofit/>
          </a:bodyPr>
          <a:lstStyle/>
          <a:p>
            <a:pPr marL="0" indent="0" fontAlgn="auto">
              <a:buFont typeface="Calibri" panose="020F0502020204030204" pitchFamily="34" charset="0"/>
              <a:buNone/>
              <a:defRPr/>
            </a:pPr>
            <a:r>
              <a:rPr lang="de-DE" altLang="de-DE" dirty="0">
                <a:solidFill>
                  <a:schemeClr val="tx1">
                    <a:lumMod val="75000"/>
                    <a:lumOff val="25000"/>
                  </a:schemeClr>
                </a:solidFill>
                <a:latin typeface="Century Gothic" panose="020B0502020202020204" pitchFamily="34" charset="0"/>
              </a:rPr>
              <a:t>…das Erreichen bestimmter </a:t>
            </a:r>
            <a:r>
              <a:rPr lang="de-DE" altLang="de-DE" b="1" dirty="0">
                <a:solidFill>
                  <a:schemeClr val="tx1">
                    <a:lumMod val="75000"/>
                    <a:lumOff val="25000"/>
                  </a:schemeClr>
                </a:solidFill>
                <a:latin typeface="Century Gothic" panose="020B0502020202020204" pitchFamily="34" charset="0"/>
              </a:rPr>
              <a:t>Differenzierungskurse:</a:t>
            </a:r>
            <a:r>
              <a:rPr lang="de-DE" altLang="de-DE" dirty="0">
                <a:solidFill>
                  <a:schemeClr val="tx1">
                    <a:lumMod val="75000"/>
                    <a:lumOff val="25000"/>
                  </a:schemeClr>
                </a:solidFill>
                <a:latin typeface="Century Gothic" panose="020B0502020202020204" pitchFamily="34" charset="0"/>
              </a:rPr>
              <a:t> </a:t>
            </a:r>
          </a:p>
          <a:p>
            <a:pPr marL="0" indent="0" algn="ctr" fontAlgn="auto">
              <a:buFont typeface="Calibri" panose="020F0502020204030204" pitchFamily="34" charset="0"/>
              <a:buNone/>
              <a:defRPr/>
            </a:pPr>
            <a:r>
              <a:rPr lang="de-DE" altLang="de-DE" b="1" dirty="0">
                <a:solidFill>
                  <a:schemeClr val="tx1">
                    <a:lumMod val="75000"/>
                    <a:lumOff val="25000"/>
                  </a:schemeClr>
                </a:solidFill>
                <a:latin typeface="Century Gothic" panose="020B0502020202020204" pitchFamily="34" charset="0"/>
              </a:rPr>
              <a:t>Mathematik, Englisch, Deutsch, Chemie </a:t>
            </a:r>
          </a:p>
          <a:p>
            <a:pPr marL="0" indent="0" algn="ctr" fontAlgn="auto">
              <a:buFont typeface="Calibri" panose="020F0502020204030204" pitchFamily="34" charset="0"/>
              <a:buNone/>
              <a:defRPr/>
            </a:pPr>
            <a:r>
              <a:rPr lang="de-DE" altLang="de-DE" dirty="0">
                <a:solidFill>
                  <a:schemeClr val="tx1">
                    <a:lumMod val="75000"/>
                    <a:lumOff val="25000"/>
                  </a:schemeClr>
                </a:solidFill>
                <a:latin typeface="Century Gothic" panose="020B0502020202020204" pitchFamily="34" charset="0"/>
              </a:rPr>
              <a:t>…im Hinblick auf den angestrebten Abschluss.</a:t>
            </a:r>
          </a:p>
          <a:p>
            <a:pPr fontAlgn="auto">
              <a:buFont typeface="Wingdings" pitchFamily="2" charset="2"/>
              <a:buChar char="Ø"/>
              <a:defRPr/>
            </a:pPr>
            <a:r>
              <a:rPr lang="de-DE" altLang="de-DE" dirty="0">
                <a:solidFill>
                  <a:schemeClr val="tx1">
                    <a:lumMod val="75000"/>
                    <a:lumOff val="25000"/>
                  </a:schemeClr>
                </a:solidFill>
                <a:latin typeface="Century Gothic" panose="020B0502020202020204" pitchFamily="34" charset="0"/>
              </a:rPr>
              <a:t>HA10 :  		Grundkurse </a:t>
            </a:r>
          </a:p>
          <a:p>
            <a:pPr fontAlgn="auto">
              <a:buFont typeface="Wingdings" pitchFamily="2" charset="2"/>
              <a:buChar char="Ø"/>
              <a:defRPr/>
            </a:pPr>
            <a:r>
              <a:rPr lang="de-DE" altLang="de-DE" dirty="0">
                <a:solidFill>
                  <a:schemeClr val="tx1">
                    <a:lumMod val="75000"/>
                    <a:lumOff val="25000"/>
                  </a:schemeClr>
                </a:solidFill>
                <a:latin typeface="Century Gothic" panose="020B0502020202020204" pitchFamily="34" charset="0"/>
              </a:rPr>
              <a:t>FOR: 			</a:t>
            </a:r>
            <a:r>
              <a:rPr lang="de-DE" altLang="de-DE" sz="3200" b="1" dirty="0">
                <a:solidFill>
                  <a:srgbClr val="C00000"/>
                </a:solidFill>
                <a:latin typeface="Century Gothic" panose="020B0502020202020204" pitchFamily="34" charset="0"/>
              </a:rPr>
              <a:t>2</a:t>
            </a:r>
            <a:r>
              <a:rPr lang="de-DE" altLang="de-DE" dirty="0">
                <a:solidFill>
                  <a:schemeClr val="tx1">
                    <a:lumMod val="75000"/>
                    <a:lumOff val="25000"/>
                  </a:schemeClr>
                </a:solidFill>
                <a:latin typeface="Century Gothic" panose="020B0502020202020204" pitchFamily="34" charset="0"/>
              </a:rPr>
              <a:t> Erweiterungskurse (mindestens)</a:t>
            </a:r>
          </a:p>
          <a:p>
            <a:pPr fontAlgn="auto">
              <a:buFont typeface="Wingdings" pitchFamily="2" charset="2"/>
              <a:buChar char="Ø"/>
              <a:defRPr/>
            </a:pPr>
            <a:r>
              <a:rPr lang="de-DE" altLang="de-DE" dirty="0">
                <a:solidFill>
                  <a:schemeClr val="tx1">
                    <a:lumMod val="75000"/>
                    <a:lumOff val="25000"/>
                  </a:schemeClr>
                </a:solidFill>
                <a:latin typeface="Century Gothic" panose="020B0502020202020204" pitchFamily="34" charset="0"/>
              </a:rPr>
              <a:t>FOR Q: 		</a:t>
            </a:r>
            <a:r>
              <a:rPr lang="de-DE" altLang="de-DE" sz="3200" b="1" dirty="0">
                <a:solidFill>
                  <a:srgbClr val="C00000"/>
                </a:solidFill>
                <a:latin typeface="Century Gothic" panose="020B0502020202020204" pitchFamily="34" charset="0"/>
              </a:rPr>
              <a:t>3</a:t>
            </a:r>
            <a:r>
              <a:rPr lang="de-DE" altLang="de-DE" dirty="0">
                <a:solidFill>
                  <a:schemeClr val="tx1">
                    <a:lumMod val="75000"/>
                    <a:lumOff val="25000"/>
                  </a:schemeClr>
                </a:solidFill>
                <a:latin typeface="Century Gothic" panose="020B0502020202020204" pitchFamily="34" charset="0"/>
              </a:rPr>
              <a:t> Erweiterungskurse (mindestens)</a:t>
            </a:r>
          </a:p>
          <a:p>
            <a:pPr marL="57150" indent="0" fontAlgn="auto">
              <a:buFont typeface="Arial" charset="0"/>
              <a:buNone/>
              <a:defRPr/>
            </a:pPr>
            <a:r>
              <a:rPr lang="de-DE" sz="2400" dirty="0">
                <a:solidFill>
                  <a:srgbClr val="C00000"/>
                </a:solidFill>
                <a:latin typeface="Century Gothic" panose="020B0502020202020204" pitchFamily="34" charset="0"/>
              </a:rPr>
              <a:t>Hinweis</a:t>
            </a:r>
            <a:r>
              <a:rPr lang="de-DE" sz="2400" dirty="0">
                <a:solidFill>
                  <a:srgbClr val="C00000"/>
                </a:solidFill>
                <a:latin typeface="Century Gothic" panose="020B0502020202020204" pitchFamily="34" charset="0"/>
                <a:sym typeface="Wingdings" panose="05000000000000000000" pitchFamily="2" charset="2"/>
              </a:rPr>
              <a:t></a:t>
            </a:r>
            <a:r>
              <a:rPr lang="de-DE" sz="2400" dirty="0">
                <a:solidFill>
                  <a:srgbClr val="C00000"/>
                </a:solidFill>
                <a:latin typeface="Century Gothic" panose="020B0502020202020204" pitchFamily="34" charset="0"/>
              </a:rPr>
              <a:t> </a:t>
            </a:r>
            <a:r>
              <a:rPr lang="de-DE" sz="2400" dirty="0">
                <a:solidFill>
                  <a:schemeClr val="tx1">
                    <a:lumMod val="75000"/>
                    <a:lumOff val="25000"/>
                  </a:schemeClr>
                </a:solidFill>
                <a:latin typeface="Century Gothic" panose="020B0502020202020204" pitchFamily="34" charset="0"/>
              </a:rPr>
              <a:t>am</a:t>
            </a:r>
            <a:r>
              <a:rPr lang="de-DE" sz="2400" dirty="0">
                <a:solidFill>
                  <a:srgbClr val="C00000"/>
                </a:solidFill>
                <a:latin typeface="Century Gothic" panose="020B0502020202020204" pitchFamily="34" charset="0"/>
              </a:rPr>
              <a:t> </a:t>
            </a:r>
            <a:r>
              <a:rPr lang="de-DE" sz="2400" dirty="0">
                <a:solidFill>
                  <a:schemeClr val="tx1">
                    <a:lumMod val="75000"/>
                    <a:lumOff val="25000"/>
                  </a:schemeClr>
                </a:solidFill>
                <a:latin typeface="Century Gothic" panose="020B0502020202020204" pitchFamily="34" charset="0"/>
              </a:rPr>
              <a:t>Ende des 9. Jahrganges müssen alle </a:t>
            </a:r>
            <a:r>
              <a:rPr lang="de-DE" sz="2400" b="1" dirty="0">
                <a:solidFill>
                  <a:schemeClr val="tx1">
                    <a:lumMod val="75000"/>
                    <a:lumOff val="25000"/>
                  </a:schemeClr>
                </a:solidFill>
                <a:latin typeface="Century Gothic" panose="020B0502020202020204" pitchFamily="34" charset="0"/>
              </a:rPr>
              <a:t>E- Kurse</a:t>
            </a:r>
            <a:r>
              <a:rPr lang="de-DE" sz="2400" dirty="0">
                <a:solidFill>
                  <a:schemeClr val="tx1">
                    <a:lumMod val="75000"/>
                    <a:lumOff val="25000"/>
                  </a:schemeClr>
                </a:solidFill>
                <a:latin typeface="Century Gothic" panose="020B0502020202020204" pitchFamily="34" charset="0"/>
              </a:rPr>
              <a:t> für den gewünschten Abschluss erreicht worden sein</a:t>
            </a:r>
          </a:p>
          <a:p>
            <a:pPr marL="384048" lvl="1" indent="-182880" fontAlgn="auto">
              <a:buFont typeface="Arial" charset="0"/>
              <a:buChar char="–"/>
              <a:defRPr/>
            </a:pPr>
            <a:endParaRPr lang="de-DE" altLang="de-DE" dirty="0">
              <a:solidFill>
                <a:schemeClr val="tx1">
                  <a:lumMod val="75000"/>
                  <a:lumOff val="25000"/>
                </a:schemeClr>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4690DD78-1A23-EB58-D00D-9F2737FAC894}"/>
              </a:ext>
            </a:extLst>
          </p:cNvPr>
          <p:cNvSpPr>
            <a:spLocks noGrp="1"/>
          </p:cNvSpPr>
          <p:nvPr>
            <p:ph type="title"/>
          </p:nvPr>
        </p:nvSpPr>
        <p:spPr/>
        <p:txBody>
          <a:bodyPr/>
          <a:lstStyle/>
          <a:p>
            <a:pPr fontAlgn="auto">
              <a:spcAft>
                <a:spcPts val="0"/>
              </a:spcAft>
              <a:defRPr/>
            </a:pPr>
            <a:r>
              <a:rPr lang="de-DE" altLang="de-DE">
                <a:solidFill>
                  <a:schemeClr val="tx1">
                    <a:lumMod val="75000"/>
                    <a:lumOff val="25000"/>
                  </a:schemeClr>
                </a:solidFill>
              </a:rPr>
              <a:t>Kurszuweisungen/ Kurswechsel</a:t>
            </a:r>
          </a:p>
        </p:txBody>
      </p:sp>
      <p:sp>
        <p:nvSpPr>
          <p:cNvPr id="6147" name="Inhaltsplatzhalter 2">
            <a:extLst>
              <a:ext uri="{FF2B5EF4-FFF2-40B4-BE49-F238E27FC236}">
                <a16:creationId xmlns:a16="http://schemas.microsoft.com/office/drawing/2014/main" id="{F71162B2-57A4-3768-61E5-E1C1FBEAE1A6}"/>
              </a:ext>
            </a:extLst>
          </p:cNvPr>
          <p:cNvSpPr>
            <a:spLocks noGrp="1"/>
          </p:cNvSpPr>
          <p:nvPr>
            <p:ph idx="1"/>
          </p:nvPr>
        </p:nvSpPr>
        <p:spPr>
          <a:xfrm>
            <a:off x="457200" y="1916113"/>
            <a:ext cx="8229600" cy="4210050"/>
          </a:xfrm>
        </p:spPr>
        <p:txBody>
          <a:bodyPr rtlCol="0">
            <a:normAutofit/>
          </a:bodyPr>
          <a:lstStyle/>
          <a:p>
            <a:pPr marL="91440" indent="-91440" fontAlgn="auto">
              <a:defRPr/>
            </a:pPr>
            <a:r>
              <a:rPr lang="de-DE" altLang="de-DE" sz="2400" dirty="0">
                <a:solidFill>
                  <a:schemeClr val="tx1">
                    <a:lumMod val="75000"/>
                    <a:lumOff val="25000"/>
                  </a:schemeClr>
                </a:solidFill>
                <a:latin typeface="Century Gothic" panose="020B0502020202020204" pitchFamily="34" charset="0"/>
              </a:rPr>
              <a:t>Ende der Kl. 6 </a:t>
            </a:r>
            <a:r>
              <a:rPr lang="de-DE" altLang="de-DE" sz="2400" dirty="0">
                <a:solidFill>
                  <a:schemeClr val="tx1">
                    <a:lumMod val="75000"/>
                    <a:lumOff val="25000"/>
                  </a:schemeClr>
                </a:solidFill>
                <a:latin typeface="Century Gothic" panose="020B0502020202020204" pitchFamily="34" charset="0"/>
                <a:sym typeface="Wingdings" panose="05000000000000000000" pitchFamily="2" charset="2"/>
              </a:rPr>
              <a:t> </a:t>
            </a:r>
            <a:r>
              <a:rPr lang="de-DE" altLang="de-DE" sz="2400" b="1" dirty="0">
                <a:solidFill>
                  <a:schemeClr val="tx1">
                    <a:lumMod val="75000"/>
                    <a:lumOff val="25000"/>
                  </a:schemeClr>
                </a:solidFill>
                <a:latin typeface="Century Gothic" panose="020B0502020202020204" pitchFamily="34" charset="0"/>
              </a:rPr>
              <a:t>Mathematik</a:t>
            </a:r>
            <a:r>
              <a:rPr lang="de-DE" altLang="de-DE" sz="2400" dirty="0">
                <a:solidFill>
                  <a:schemeClr val="tx1">
                    <a:lumMod val="75000"/>
                    <a:lumOff val="25000"/>
                  </a:schemeClr>
                </a:solidFill>
                <a:latin typeface="Century Gothic" panose="020B0502020202020204" pitchFamily="34" charset="0"/>
              </a:rPr>
              <a:t> und </a:t>
            </a:r>
            <a:r>
              <a:rPr lang="de-DE" altLang="de-DE" sz="2400" b="1" dirty="0">
                <a:solidFill>
                  <a:schemeClr val="tx1">
                    <a:lumMod val="75000"/>
                    <a:lumOff val="25000"/>
                  </a:schemeClr>
                </a:solidFill>
                <a:latin typeface="Century Gothic" panose="020B0502020202020204" pitchFamily="34" charset="0"/>
              </a:rPr>
              <a:t>Englisch </a:t>
            </a:r>
            <a:r>
              <a:rPr lang="de-DE" altLang="de-DE" sz="2400" dirty="0">
                <a:solidFill>
                  <a:schemeClr val="tx1">
                    <a:lumMod val="75000"/>
                    <a:lumOff val="25000"/>
                  </a:schemeClr>
                </a:solidFill>
                <a:latin typeface="Century Gothic" panose="020B0502020202020204" pitchFamily="34" charset="0"/>
              </a:rPr>
              <a:t>entsprechend der </a:t>
            </a:r>
            <a:r>
              <a:rPr lang="de-DE" altLang="de-DE" sz="2400" b="1" dirty="0">
                <a:solidFill>
                  <a:schemeClr val="tx1">
                    <a:lumMod val="75000"/>
                    <a:lumOff val="25000"/>
                  </a:schemeClr>
                </a:solidFill>
                <a:latin typeface="Century Gothic" panose="020B0502020202020204" pitchFamily="34" charset="0"/>
              </a:rPr>
              <a:t>Zeugnisnote</a:t>
            </a:r>
          </a:p>
          <a:p>
            <a:pPr marL="91440" indent="-91440" fontAlgn="auto">
              <a:defRPr/>
            </a:pPr>
            <a:r>
              <a:rPr lang="de-DE" altLang="de-DE" sz="2400" dirty="0">
                <a:solidFill>
                  <a:schemeClr val="tx1">
                    <a:lumMod val="75000"/>
                    <a:lumOff val="25000"/>
                  </a:schemeClr>
                </a:solidFill>
                <a:latin typeface="Century Gothic" panose="020B0502020202020204" pitchFamily="34" charset="0"/>
              </a:rPr>
              <a:t>Ende der Kl.8 </a:t>
            </a:r>
            <a:r>
              <a:rPr lang="de-DE" altLang="de-DE" sz="2400" dirty="0">
                <a:solidFill>
                  <a:schemeClr val="tx1">
                    <a:lumMod val="75000"/>
                    <a:lumOff val="25000"/>
                  </a:schemeClr>
                </a:solidFill>
                <a:latin typeface="Century Gothic" panose="020B0502020202020204" pitchFamily="34" charset="0"/>
                <a:sym typeface="Wingdings" panose="05000000000000000000" pitchFamily="2" charset="2"/>
              </a:rPr>
              <a:t> </a:t>
            </a:r>
            <a:r>
              <a:rPr lang="de-DE" altLang="de-DE" sz="2400" b="1" dirty="0">
                <a:solidFill>
                  <a:schemeClr val="tx1">
                    <a:lumMod val="75000"/>
                    <a:lumOff val="25000"/>
                  </a:schemeClr>
                </a:solidFill>
                <a:latin typeface="Century Gothic" panose="020B0502020202020204" pitchFamily="34" charset="0"/>
              </a:rPr>
              <a:t>Deutsch</a:t>
            </a:r>
            <a:r>
              <a:rPr lang="de-DE" altLang="de-DE" sz="2400" dirty="0">
                <a:solidFill>
                  <a:schemeClr val="tx1">
                    <a:lumMod val="75000"/>
                    <a:lumOff val="25000"/>
                  </a:schemeClr>
                </a:solidFill>
                <a:latin typeface="Century Gothic" panose="020B0502020202020204" pitchFamily="34" charset="0"/>
              </a:rPr>
              <a:t> und </a:t>
            </a:r>
            <a:r>
              <a:rPr lang="de-DE" altLang="de-DE" sz="2400" b="1" dirty="0">
                <a:solidFill>
                  <a:schemeClr val="tx1">
                    <a:lumMod val="75000"/>
                    <a:lumOff val="25000"/>
                  </a:schemeClr>
                </a:solidFill>
                <a:latin typeface="Century Gothic" panose="020B0502020202020204" pitchFamily="34" charset="0"/>
              </a:rPr>
              <a:t>Chemie </a:t>
            </a:r>
            <a:r>
              <a:rPr lang="de-DE" altLang="de-DE" sz="2400" dirty="0">
                <a:solidFill>
                  <a:schemeClr val="tx1">
                    <a:lumMod val="75000"/>
                    <a:lumOff val="25000"/>
                  </a:schemeClr>
                </a:solidFill>
                <a:latin typeface="Century Gothic" panose="020B0502020202020204" pitchFamily="34" charset="0"/>
              </a:rPr>
              <a:t>entsprechend der </a:t>
            </a:r>
            <a:r>
              <a:rPr lang="de-DE" altLang="de-DE" sz="2400" b="1" dirty="0">
                <a:solidFill>
                  <a:schemeClr val="tx1">
                    <a:lumMod val="75000"/>
                    <a:lumOff val="25000"/>
                  </a:schemeClr>
                </a:solidFill>
                <a:latin typeface="Century Gothic" panose="020B0502020202020204" pitchFamily="34" charset="0"/>
              </a:rPr>
              <a:t>Zeugnisnote</a:t>
            </a:r>
          </a:p>
          <a:p>
            <a:pPr marL="91440" indent="-91440" fontAlgn="auto">
              <a:defRPr/>
            </a:pPr>
            <a:r>
              <a:rPr lang="de-DE" altLang="de-DE" sz="2400" dirty="0">
                <a:solidFill>
                  <a:schemeClr val="tx1">
                    <a:lumMod val="75000"/>
                    <a:lumOff val="25000"/>
                  </a:schemeClr>
                </a:solidFill>
                <a:latin typeface="Century Gothic" panose="020B0502020202020204" pitchFamily="34" charset="0"/>
              </a:rPr>
              <a:t>Kurswechsel ist immer Entscheidung der </a:t>
            </a:r>
            <a:r>
              <a:rPr lang="de-DE" altLang="de-DE" sz="2400" b="1" dirty="0">
                <a:solidFill>
                  <a:schemeClr val="tx1">
                    <a:lumMod val="75000"/>
                    <a:lumOff val="25000"/>
                  </a:schemeClr>
                </a:solidFill>
                <a:latin typeface="Century Gothic" panose="020B0502020202020204" pitchFamily="34" charset="0"/>
              </a:rPr>
              <a:t>Zeugniskonferenz </a:t>
            </a:r>
            <a:r>
              <a:rPr lang="de-DE" altLang="de-DE" sz="2400" dirty="0">
                <a:solidFill>
                  <a:schemeClr val="tx1">
                    <a:lumMod val="75000"/>
                    <a:lumOff val="25000"/>
                  </a:schemeClr>
                </a:solidFill>
                <a:latin typeface="Century Gothic" panose="020B0502020202020204" pitchFamily="34" charset="0"/>
              </a:rPr>
              <a:t>auf Antrag des Fachlehrers</a:t>
            </a:r>
          </a:p>
          <a:p>
            <a:pPr marL="91440" indent="-91440" fontAlgn="auto">
              <a:defRPr/>
            </a:pPr>
            <a:r>
              <a:rPr lang="de-DE" altLang="de-DE" sz="2400" b="1" dirty="0">
                <a:solidFill>
                  <a:schemeClr val="tx1">
                    <a:lumMod val="75000"/>
                    <a:lumOff val="25000"/>
                  </a:schemeClr>
                </a:solidFill>
                <a:latin typeface="Century Gothic" panose="020B0502020202020204" pitchFamily="34" charset="0"/>
              </a:rPr>
              <a:t>Bedingung: </a:t>
            </a:r>
            <a:r>
              <a:rPr lang="de-DE" altLang="de-DE" sz="2400" dirty="0">
                <a:solidFill>
                  <a:schemeClr val="tx1">
                    <a:lumMod val="75000"/>
                    <a:lumOff val="25000"/>
                  </a:schemeClr>
                </a:solidFill>
                <a:latin typeface="Century Gothic" panose="020B0502020202020204" pitchFamily="34" charset="0"/>
              </a:rPr>
              <a:t>Der letzte Kurswechsel in diesem Fach liegt mindestens </a:t>
            </a:r>
            <a:r>
              <a:rPr lang="de-DE" altLang="de-DE" sz="2400" b="1" dirty="0">
                <a:solidFill>
                  <a:schemeClr val="tx1">
                    <a:lumMod val="75000"/>
                    <a:lumOff val="25000"/>
                  </a:schemeClr>
                </a:solidFill>
                <a:latin typeface="Century Gothic" panose="020B0502020202020204" pitchFamily="34" charset="0"/>
              </a:rPr>
              <a:t>ein Jahr </a:t>
            </a:r>
            <a:r>
              <a:rPr lang="de-DE" altLang="de-DE" sz="2400" dirty="0">
                <a:solidFill>
                  <a:schemeClr val="tx1">
                    <a:lumMod val="75000"/>
                    <a:lumOff val="25000"/>
                  </a:schemeClr>
                </a:solidFill>
                <a:latin typeface="Century Gothic" panose="020B0502020202020204" pitchFamily="34" charset="0"/>
              </a:rPr>
              <a:t>zurück</a:t>
            </a:r>
          </a:p>
          <a:p>
            <a:pPr marL="0" indent="0" fontAlgn="auto">
              <a:buFont typeface="Calibri" panose="020F0502020204030204" pitchFamily="34" charset="0"/>
              <a:buNone/>
              <a:defRPr/>
            </a:pPr>
            <a:r>
              <a:rPr lang="de-DE" altLang="de-DE" dirty="0">
                <a:solidFill>
                  <a:schemeClr val="tx1">
                    <a:lumMod val="75000"/>
                    <a:lumOff val="25000"/>
                  </a:schemeClr>
                </a:solidFill>
              </a:rPr>
              <a:t>Hinweis: Eine Abstufung zur Abschlusssicherung kann von den Eltern beantragt werden. (Recht auf Minderleistung) </a:t>
            </a:r>
          </a:p>
          <a:p>
            <a:pPr marL="91440" indent="-91440" fontAlgn="auto">
              <a:defRPr/>
            </a:pPr>
            <a:endParaRPr lang="de-DE" altLang="de-DE"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0D36D99-A25A-A3DD-4BAC-89B2DA312602}"/>
              </a:ext>
            </a:extLst>
          </p:cNvPr>
          <p:cNvSpPr>
            <a:spLocks noGrp="1"/>
          </p:cNvSpPr>
          <p:nvPr>
            <p:ph type="ctrTitle"/>
          </p:nvPr>
        </p:nvSpPr>
        <p:spPr>
          <a:xfrm>
            <a:off x="685800" y="1484313"/>
            <a:ext cx="7772400" cy="1728787"/>
          </a:xfrm>
        </p:spPr>
        <p:txBody>
          <a:bodyPr>
            <a:normAutofit fontScale="90000"/>
          </a:bodyPr>
          <a:lstStyle/>
          <a:p>
            <a:pPr fontAlgn="auto">
              <a:spcAft>
                <a:spcPts val="0"/>
              </a:spcAft>
              <a:defRPr/>
            </a:pPr>
            <a:r>
              <a:rPr lang="de-DE" altLang="de-DE" dirty="0"/>
              <a:t>Voraussetzungen für die Abschlüsse </a:t>
            </a:r>
          </a:p>
        </p:txBody>
      </p:sp>
      <p:sp>
        <p:nvSpPr>
          <p:cNvPr id="7171" name="Untertitel 2">
            <a:extLst>
              <a:ext uri="{FF2B5EF4-FFF2-40B4-BE49-F238E27FC236}">
                <a16:creationId xmlns:a16="http://schemas.microsoft.com/office/drawing/2014/main" id="{C0EF8760-17E3-0EA5-DD2B-A6D63DAF092B}"/>
              </a:ext>
            </a:extLst>
          </p:cNvPr>
          <p:cNvSpPr>
            <a:spLocks noGrp="1"/>
          </p:cNvSpPr>
          <p:nvPr>
            <p:ph type="subTitle" idx="1"/>
          </p:nvPr>
        </p:nvSpPr>
        <p:spPr>
          <a:xfrm>
            <a:off x="611188" y="3357563"/>
            <a:ext cx="8064500" cy="2281237"/>
          </a:xfrm>
        </p:spPr>
        <p:txBody>
          <a:bodyPr rtlCol="0">
            <a:normAutofit fontScale="85000" lnSpcReduction="10000"/>
          </a:bodyPr>
          <a:lstStyle/>
          <a:p>
            <a:pPr fontAlgn="auto">
              <a:lnSpc>
                <a:spcPct val="80000"/>
              </a:lnSpc>
              <a:defRPr/>
            </a:pPr>
            <a:r>
              <a:rPr lang="de-DE" altLang="de-DE" sz="2700" b="1" dirty="0">
                <a:solidFill>
                  <a:srgbClr val="FF0000"/>
                </a:solidFill>
                <a:latin typeface="Century Gothic" panose="020B0502020202020204" pitchFamily="34" charset="0"/>
                <a:ea typeface="MS Mincho" pitchFamily="49" charset="-128"/>
                <a:cs typeface="Arial" panose="020B0604020202020204" pitchFamily="34" charset="0"/>
              </a:rPr>
              <a:t>ACHTUNG !!!  </a:t>
            </a:r>
          </a:p>
          <a:p>
            <a:pPr fontAlgn="auto">
              <a:lnSpc>
                <a:spcPct val="160000"/>
              </a:lnSpc>
              <a:defRPr/>
            </a:pPr>
            <a:r>
              <a:rPr lang="de-DE" altLang="de-DE" sz="3000" b="1" cap="none" spc="0" dirty="0">
                <a:solidFill>
                  <a:schemeClr val="tx1"/>
                </a:solidFill>
                <a:latin typeface="Century Gothic" panose="020B0502020202020204" pitchFamily="34" charset="0"/>
                <a:ea typeface="MS Mincho" pitchFamily="49" charset="-128"/>
                <a:cs typeface="Arial" panose="020B0604020202020204" pitchFamily="34" charset="0"/>
              </a:rPr>
              <a:t>Kein automatischer Übergang von Klasse 9 in 10 </a:t>
            </a:r>
          </a:p>
          <a:p>
            <a:pPr fontAlgn="auto">
              <a:lnSpc>
                <a:spcPct val="160000"/>
              </a:lnSpc>
              <a:defRPr/>
            </a:pPr>
            <a:r>
              <a:rPr lang="de-DE" altLang="de-DE" sz="2200" cap="none" dirty="0">
                <a:solidFill>
                  <a:schemeClr val="tx1"/>
                </a:solidFill>
                <a:latin typeface="Century Gothic" panose="020B0502020202020204" pitchFamily="34" charset="0"/>
                <a:ea typeface="MS Mincho" pitchFamily="49" charset="-128"/>
                <a:cs typeface="Arial" panose="020B0604020202020204" pitchFamily="34" charset="0"/>
              </a:rPr>
              <a:t>Die Versetzung muss erreicht werden!</a:t>
            </a:r>
          </a:p>
          <a:p>
            <a:pPr fontAlgn="auto">
              <a:lnSpc>
                <a:spcPct val="80000"/>
              </a:lnSpc>
              <a:defRPr/>
            </a:pPr>
            <a:endParaRPr lang="de-DE" altLang="de-DE" sz="2700" dirty="0">
              <a:solidFill>
                <a:srgbClr val="898989"/>
              </a:solidFill>
              <a:ea typeface="MS Mincho" pitchFamily="49" charset="-128"/>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5020AB82-78C0-FA0D-61F4-0121D3436F63}"/>
              </a:ext>
            </a:extLst>
          </p:cNvPr>
          <p:cNvSpPr>
            <a:spLocks noGrp="1"/>
          </p:cNvSpPr>
          <p:nvPr>
            <p:ph type="title"/>
          </p:nvPr>
        </p:nvSpPr>
        <p:spPr/>
        <p:txBody>
          <a:bodyPr/>
          <a:lstStyle/>
          <a:p>
            <a:pPr fontAlgn="auto">
              <a:spcAft>
                <a:spcPts val="0"/>
              </a:spcAft>
              <a:defRPr/>
            </a:pPr>
            <a:r>
              <a:rPr lang="de-DE" altLang="de-DE" sz="4400" dirty="0">
                <a:solidFill>
                  <a:schemeClr val="tx1">
                    <a:lumMod val="75000"/>
                    <a:lumOff val="25000"/>
                  </a:schemeClr>
                </a:solidFill>
              </a:rPr>
              <a:t>Hauptschulabschluss nach Klasse 9</a:t>
            </a:r>
          </a:p>
        </p:txBody>
      </p:sp>
      <p:sp>
        <p:nvSpPr>
          <p:cNvPr id="16387" name="Inhaltsplatzhalter 3">
            <a:extLst>
              <a:ext uri="{FF2B5EF4-FFF2-40B4-BE49-F238E27FC236}">
                <a16:creationId xmlns:a16="http://schemas.microsoft.com/office/drawing/2014/main" id="{542A73FC-1A6F-377C-9394-14A0812A48D5}"/>
              </a:ext>
            </a:extLst>
          </p:cNvPr>
          <p:cNvSpPr>
            <a:spLocks noGrp="1"/>
          </p:cNvSpPr>
          <p:nvPr>
            <p:ph idx="1"/>
          </p:nvPr>
        </p:nvSpPr>
        <p:spPr/>
        <p:txBody>
          <a:bodyPr/>
          <a:lstStyle/>
          <a:p>
            <a:endParaRPr lang="de-DE" altLang="en-US"/>
          </a:p>
        </p:txBody>
      </p:sp>
      <p:graphicFrame>
        <p:nvGraphicFramePr>
          <p:cNvPr id="3" name="Tabelle 2">
            <a:extLst>
              <a:ext uri="{FF2B5EF4-FFF2-40B4-BE49-F238E27FC236}">
                <a16:creationId xmlns:a16="http://schemas.microsoft.com/office/drawing/2014/main" id="{3F7E176C-0B87-BC23-4235-FD73D76185BB}"/>
              </a:ext>
            </a:extLst>
          </p:cNvPr>
          <p:cNvGraphicFramePr>
            <a:graphicFrameLocks noGrp="1"/>
          </p:cNvGraphicFramePr>
          <p:nvPr/>
        </p:nvGraphicFramePr>
        <p:xfrm>
          <a:off x="831850" y="1844675"/>
          <a:ext cx="7534277" cy="2952751"/>
        </p:xfrm>
        <a:graphic>
          <a:graphicData uri="http://schemas.openxmlformats.org/drawingml/2006/table">
            <a:tbl>
              <a:tblPr firstRow="1" firstCol="1" bandRow="1"/>
              <a:tblGrid>
                <a:gridCol w="1506221">
                  <a:extLst>
                    <a:ext uri="{9D8B030D-6E8A-4147-A177-3AD203B41FA5}">
                      <a16:colId xmlns:a16="http://schemas.microsoft.com/office/drawing/2014/main" val="20000"/>
                    </a:ext>
                  </a:extLst>
                </a:gridCol>
                <a:gridCol w="1507014">
                  <a:extLst>
                    <a:ext uri="{9D8B030D-6E8A-4147-A177-3AD203B41FA5}">
                      <a16:colId xmlns:a16="http://schemas.microsoft.com/office/drawing/2014/main" val="20001"/>
                    </a:ext>
                  </a:extLst>
                </a:gridCol>
                <a:gridCol w="1507014">
                  <a:extLst>
                    <a:ext uri="{9D8B030D-6E8A-4147-A177-3AD203B41FA5}">
                      <a16:colId xmlns:a16="http://schemas.microsoft.com/office/drawing/2014/main" val="20002"/>
                    </a:ext>
                  </a:extLst>
                </a:gridCol>
                <a:gridCol w="1507014">
                  <a:extLst>
                    <a:ext uri="{9D8B030D-6E8A-4147-A177-3AD203B41FA5}">
                      <a16:colId xmlns:a16="http://schemas.microsoft.com/office/drawing/2014/main" val="20003"/>
                    </a:ext>
                  </a:extLst>
                </a:gridCol>
                <a:gridCol w="1507014">
                  <a:extLst>
                    <a:ext uri="{9D8B030D-6E8A-4147-A177-3AD203B41FA5}">
                      <a16:colId xmlns:a16="http://schemas.microsoft.com/office/drawing/2014/main" val="20004"/>
                    </a:ext>
                  </a:extLst>
                </a:gridCol>
              </a:tblGrid>
              <a:tr h="480681">
                <a:tc gridSpan="5">
                  <a:txBody>
                    <a:bodyPr/>
                    <a:lstStyle/>
                    <a:p>
                      <a:pPr>
                        <a:lnSpc>
                          <a:spcPct val="150000"/>
                        </a:lnSpc>
                        <a:spcAft>
                          <a:spcPts val="0"/>
                        </a:spcAft>
                      </a:pPr>
                      <a:r>
                        <a:rPr lang="de-DE" sz="1400" b="1" dirty="0">
                          <a:effectLst/>
                          <a:latin typeface="Arial"/>
                          <a:ea typeface="MS Mincho"/>
                          <a:cs typeface="Times New Roman"/>
                        </a:rPr>
                        <a:t>HA 9</a:t>
                      </a:r>
                      <a:endParaRPr lang="de-DE" sz="1200" dirty="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412012">
                <a:tc>
                  <a:txBody>
                    <a:bodyPr/>
                    <a:lstStyle/>
                    <a:p>
                      <a:pPr>
                        <a:lnSpc>
                          <a:spcPct val="150000"/>
                        </a:lnSpc>
                        <a:spcAft>
                          <a:spcPts val="0"/>
                        </a:spcAft>
                      </a:pPr>
                      <a:r>
                        <a:rPr lang="de-DE" sz="1200">
                          <a:effectLst/>
                          <a:latin typeface="Arial"/>
                          <a:ea typeface="MS Mincho"/>
                          <a:cs typeface="Times New Roman"/>
                        </a:rPr>
                        <a:t>E-Kurs</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 </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 </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 </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 </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012">
                <a:tc>
                  <a:txBody>
                    <a:bodyPr/>
                    <a:lstStyle/>
                    <a:p>
                      <a:pPr>
                        <a:lnSpc>
                          <a:spcPct val="150000"/>
                        </a:lnSpc>
                        <a:spcAft>
                          <a:spcPts val="0"/>
                        </a:spcAft>
                      </a:pPr>
                      <a:r>
                        <a:rPr lang="de-DE" sz="1200">
                          <a:effectLst/>
                          <a:latin typeface="Arial"/>
                          <a:ea typeface="MS Mincho"/>
                          <a:cs typeface="Times New Roman"/>
                        </a:rPr>
                        <a:t>G-Kurs</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ausreichend</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ausreichend</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ausreichend</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de-DE" sz="1200">
                          <a:effectLst/>
                          <a:latin typeface="Arial"/>
                          <a:ea typeface="MS Mincho"/>
                          <a:cs typeface="Times New Roman"/>
                        </a:rPr>
                        <a:t>ausreichend</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012">
                <a:tc>
                  <a:txBody>
                    <a:bodyPr/>
                    <a:lstStyle/>
                    <a:p>
                      <a:pPr>
                        <a:lnSpc>
                          <a:spcPct val="150000"/>
                        </a:lnSpc>
                        <a:spcAft>
                          <a:spcPts val="0"/>
                        </a:spcAft>
                      </a:pPr>
                      <a:r>
                        <a:rPr lang="de-DE" sz="1200">
                          <a:effectLst/>
                          <a:latin typeface="Arial"/>
                          <a:ea typeface="MS Mincho"/>
                          <a:cs typeface="Times New Roman"/>
                        </a:rPr>
                        <a:t>WPI- Kurs</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de-DE" sz="1200">
                          <a:effectLst/>
                          <a:latin typeface="Arial"/>
                          <a:ea typeface="MS Mincho"/>
                          <a:cs typeface="Times New Roman"/>
                        </a:rPr>
                        <a:t>ausreichend</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412012">
                <a:tc>
                  <a:txBody>
                    <a:bodyPr/>
                    <a:lstStyle/>
                    <a:p>
                      <a:pPr>
                        <a:lnSpc>
                          <a:spcPct val="150000"/>
                        </a:lnSpc>
                        <a:spcAft>
                          <a:spcPts val="0"/>
                        </a:spcAft>
                      </a:pPr>
                      <a:r>
                        <a:rPr lang="de-DE" sz="1200">
                          <a:effectLst/>
                          <a:latin typeface="Arial"/>
                          <a:ea typeface="MS Mincho"/>
                          <a:cs typeface="Times New Roman"/>
                        </a:rPr>
                        <a:t>Übrige Fächer</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de-DE" sz="1200">
                          <a:effectLst/>
                          <a:latin typeface="Arial"/>
                          <a:ea typeface="MS Mincho"/>
                          <a:cs typeface="Times New Roman"/>
                        </a:rPr>
                        <a:t>ausreichend</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824022">
                <a:tc gridSpan="2">
                  <a:txBody>
                    <a:bodyPr/>
                    <a:lstStyle/>
                    <a:p>
                      <a:pPr>
                        <a:lnSpc>
                          <a:spcPct val="150000"/>
                        </a:lnSpc>
                        <a:spcAft>
                          <a:spcPts val="0"/>
                        </a:spcAft>
                      </a:pPr>
                      <a:r>
                        <a:rPr lang="de-DE" sz="1200">
                          <a:effectLst/>
                          <a:latin typeface="Arial"/>
                          <a:ea typeface="MS Mincho"/>
                          <a:cs typeface="Times New Roman"/>
                        </a:rPr>
                        <a:t>Fächergruppe I </a:t>
                      </a:r>
                      <a:endParaRPr lang="de-DE" sz="1200">
                        <a:effectLst/>
                        <a:latin typeface="Cambria"/>
                        <a:ea typeface="MS Mincho"/>
                        <a:cs typeface="Times New Roman"/>
                      </a:endParaRPr>
                    </a:p>
                    <a:p>
                      <a:pPr>
                        <a:lnSpc>
                          <a:spcPct val="150000"/>
                        </a:lnSpc>
                        <a:spcAft>
                          <a:spcPts val="0"/>
                        </a:spcAft>
                      </a:pPr>
                      <a:r>
                        <a:rPr lang="de-DE" sz="1200">
                          <a:effectLst/>
                          <a:latin typeface="Arial"/>
                          <a:ea typeface="MS Mincho"/>
                          <a:cs typeface="Times New Roman"/>
                        </a:rPr>
                        <a:t>Deutsch &amp; Mathe</a:t>
                      </a:r>
                      <a:endParaRPr lang="de-DE" sz="120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3">
                  <a:txBody>
                    <a:bodyPr/>
                    <a:lstStyle/>
                    <a:p>
                      <a:pPr>
                        <a:lnSpc>
                          <a:spcPct val="150000"/>
                        </a:lnSpc>
                        <a:spcAft>
                          <a:spcPts val="0"/>
                        </a:spcAft>
                      </a:pPr>
                      <a:r>
                        <a:rPr lang="de-DE" sz="1200" dirty="0">
                          <a:effectLst/>
                          <a:latin typeface="Arial"/>
                          <a:ea typeface="MS Mincho"/>
                          <a:cs typeface="Times New Roman"/>
                        </a:rPr>
                        <a:t>Fächergruppe II</a:t>
                      </a:r>
                      <a:endParaRPr lang="de-DE" sz="1200" dirty="0">
                        <a:effectLst/>
                        <a:latin typeface="Cambria"/>
                        <a:ea typeface="MS Mincho"/>
                        <a:cs typeface="Times New Roman"/>
                      </a:endParaRPr>
                    </a:p>
                    <a:p>
                      <a:pPr>
                        <a:lnSpc>
                          <a:spcPct val="150000"/>
                        </a:lnSpc>
                        <a:spcAft>
                          <a:spcPts val="0"/>
                        </a:spcAft>
                      </a:pPr>
                      <a:r>
                        <a:rPr lang="de-DE" sz="1200" dirty="0">
                          <a:effectLst/>
                          <a:latin typeface="Arial"/>
                          <a:ea typeface="MS Mincho"/>
                          <a:cs typeface="Times New Roman"/>
                        </a:rPr>
                        <a:t>E, WPI &amp; übrige Fächer</a:t>
                      </a:r>
                      <a:endParaRPr lang="de-DE" sz="1200" dirty="0">
                        <a:effectLst/>
                        <a:latin typeface="Cambria"/>
                        <a:ea typeface="MS Mincho"/>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8227" name="Rectangle 1">
            <a:extLst>
              <a:ext uri="{FF2B5EF4-FFF2-40B4-BE49-F238E27FC236}">
                <a16:creationId xmlns:a16="http://schemas.microsoft.com/office/drawing/2014/main" id="{410AF2C1-F995-C590-DE19-9A1EA8E110BF}"/>
              </a:ext>
            </a:extLst>
          </p:cNvPr>
          <p:cNvSpPr>
            <a:spLocks noChangeArrowheads="1"/>
          </p:cNvSpPr>
          <p:nvPr/>
        </p:nvSpPr>
        <p:spPr bwMode="auto">
          <a:xfrm>
            <a:off x="611188" y="1939925"/>
            <a:ext cx="78486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p:txBody>
      </p:sp>
      <p:sp>
        <p:nvSpPr>
          <p:cNvPr id="16421" name="Rechteck 1">
            <a:extLst>
              <a:ext uri="{FF2B5EF4-FFF2-40B4-BE49-F238E27FC236}">
                <a16:creationId xmlns:a16="http://schemas.microsoft.com/office/drawing/2014/main" id="{164EEC93-1EFF-DDF1-1326-475F17B5B64D}"/>
              </a:ext>
            </a:extLst>
          </p:cNvPr>
          <p:cNvSpPr>
            <a:spLocks noChangeArrowheads="1"/>
          </p:cNvSpPr>
          <p:nvPr/>
        </p:nvSpPr>
        <p:spPr bwMode="auto">
          <a:xfrm>
            <a:off x="831850" y="4856163"/>
            <a:ext cx="7534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1400">
                <a:latin typeface="Century Gothic" panose="020B0502020202020204" pitchFamily="34" charset="0"/>
                <a:ea typeface="MS Mincho" panose="02020609040205080304" pitchFamily="49" charset="-128"/>
                <a:cs typeface="Arial" panose="020B0604020202020204" pitchFamily="34" charset="0"/>
              </a:rPr>
              <a:t>Versetzung in 10 auch dann, wenn...</a:t>
            </a:r>
            <a:endParaRPr lang="de-DE" altLang="de-DE" sz="6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400">
                <a:latin typeface="Century Gothic" panose="020B0502020202020204" pitchFamily="34" charset="0"/>
                <a:ea typeface="MS Mincho" panose="02020609040205080304" pitchFamily="49" charset="-128"/>
                <a:cs typeface="Arial" panose="020B0604020202020204" pitchFamily="34" charset="0"/>
              </a:rPr>
              <a:t>1 x mangelhaft in Fächergruppe I</a:t>
            </a:r>
            <a:endParaRPr lang="de-DE" altLang="de-DE" sz="6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400">
                <a:latin typeface="Century Gothic" panose="020B0502020202020204" pitchFamily="34" charset="0"/>
                <a:ea typeface="MS Mincho" panose="02020609040205080304" pitchFamily="49" charset="-128"/>
                <a:cs typeface="Arial" panose="020B0604020202020204" pitchFamily="34" charset="0"/>
              </a:rPr>
              <a:t>oder 1 x mangelhaft in Fächergruppe I und in einem der übrigen Fächer nicht ausreichend (5 oder 6)</a:t>
            </a:r>
            <a:endParaRPr lang="de-DE" altLang="de-DE" sz="6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400">
                <a:latin typeface="Century Gothic" panose="020B0502020202020204" pitchFamily="34" charset="0"/>
                <a:ea typeface="MS Mincho" panose="02020609040205080304" pitchFamily="49" charset="-128"/>
                <a:cs typeface="Arial" panose="020B0604020202020204" pitchFamily="34" charset="0"/>
              </a:rPr>
              <a:t>oder in nicht mehr als 2 der übrigen Fächer nicht ausreichend, darunter einmal mangelhaft</a:t>
            </a:r>
            <a:endParaRPr lang="de-DE" altLang="de-DE" sz="2000">
              <a:latin typeface="Century Gothic" panose="020B0502020202020204" pitchFamily="34" charset="0"/>
              <a:ea typeface="MS Mincho" panose="02020609040205080304" pitchFamily="49"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7925C-299C-1136-4F6C-16E00B73D2D9}"/>
              </a:ext>
            </a:extLst>
          </p:cNvPr>
          <p:cNvSpPr>
            <a:spLocks noGrp="1"/>
          </p:cNvSpPr>
          <p:nvPr>
            <p:ph type="title"/>
          </p:nvPr>
        </p:nvSpPr>
        <p:spPr/>
        <p:txBody>
          <a:bodyPr/>
          <a:lstStyle/>
          <a:p>
            <a:pPr fontAlgn="auto">
              <a:spcAft>
                <a:spcPts val="0"/>
              </a:spcAft>
              <a:defRPr/>
            </a:pPr>
            <a:r>
              <a:rPr lang="de-DE" dirty="0">
                <a:solidFill>
                  <a:schemeClr val="tx1">
                    <a:lumMod val="75000"/>
                    <a:lumOff val="25000"/>
                  </a:schemeClr>
                </a:solidFill>
              </a:rPr>
              <a:t>Abschlüsse Jahrgang 10 </a:t>
            </a:r>
          </a:p>
        </p:txBody>
      </p:sp>
      <p:sp>
        <p:nvSpPr>
          <p:cNvPr id="17411" name="Textfeld 2">
            <a:extLst>
              <a:ext uri="{FF2B5EF4-FFF2-40B4-BE49-F238E27FC236}">
                <a16:creationId xmlns:a16="http://schemas.microsoft.com/office/drawing/2014/main" id="{3E8B697D-6C8E-CA7D-ED79-3A7A1CBE7041}"/>
              </a:ext>
            </a:extLst>
          </p:cNvPr>
          <p:cNvSpPr txBox="1">
            <a:spLocks noChangeArrowheads="1"/>
          </p:cNvSpPr>
          <p:nvPr/>
        </p:nvSpPr>
        <p:spPr bwMode="auto">
          <a:xfrm flipH="1">
            <a:off x="822325" y="2205038"/>
            <a:ext cx="75438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de-DE" altLang="en-US" sz="2000" dirty="0">
                <a:latin typeface="Century Gothic" panose="020B0502020202020204" pitchFamily="34" charset="0"/>
              </a:rPr>
              <a:t>Die Abschlussnoten beruhen in den </a:t>
            </a:r>
            <a:r>
              <a:rPr lang="de-DE" altLang="en-US" sz="2000" b="1" dirty="0">
                <a:latin typeface="Century Gothic" panose="020B0502020202020204" pitchFamily="34" charset="0"/>
              </a:rPr>
              <a:t>Fächern der ZP10 </a:t>
            </a:r>
            <a:r>
              <a:rPr lang="de-DE" altLang="en-US" sz="2000" dirty="0">
                <a:latin typeface="Century Gothic" panose="020B0502020202020204" pitchFamily="34" charset="0"/>
              </a:rPr>
              <a:t> - Deutsch, Mathematik und Englisch - auf den Leistungen des </a:t>
            </a:r>
            <a:r>
              <a:rPr lang="de-DE" altLang="en-US" sz="2000" b="1" dirty="0">
                <a:latin typeface="Century Gothic" panose="020B0502020202020204" pitchFamily="34" charset="0"/>
              </a:rPr>
              <a:t>1. und 2. Halbjahres</a:t>
            </a:r>
            <a:r>
              <a:rPr lang="de-DE" altLang="en-US" sz="2000" dirty="0">
                <a:latin typeface="Century Gothic" panose="020B0502020202020204" pitchFamily="34" charset="0"/>
              </a:rPr>
              <a:t> und den Ergebnissen der </a:t>
            </a:r>
            <a:r>
              <a:rPr lang="de-DE" altLang="en-US" sz="2000" b="1" dirty="0">
                <a:latin typeface="Century Gothic" panose="020B0502020202020204" pitchFamily="34" charset="0"/>
              </a:rPr>
              <a:t>Abschlussprüfung</a:t>
            </a:r>
            <a:r>
              <a:rPr lang="de-DE" altLang="en-US" sz="2000" dirty="0">
                <a:latin typeface="Century Gothic" panose="020B0502020202020204" pitchFamily="34" charset="0"/>
              </a:rPr>
              <a:t>. </a:t>
            </a:r>
          </a:p>
          <a:p>
            <a:pPr eaLnBrk="1" hangingPunct="1">
              <a:lnSpc>
                <a:spcPct val="150000"/>
              </a:lnSpc>
            </a:pPr>
            <a:endParaRPr lang="de-DE" altLang="en-US" sz="2000" dirty="0">
              <a:latin typeface="Century Gothic" panose="020B0502020202020204" pitchFamily="34" charset="0"/>
            </a:endParaRPr>
          </a:p>
          <a:p>
            <a:pPr eaLnBrk="1" hangingPunct="1">
              <a:lnSpc>
                <a:spcPct val="150000"/>
              </a:lnSpc>
            </a:pPr>
            <a:r>
              <a:rPr lang="de-DE" altLang="en-US" sz="2000" dirty="0">
                <a:latin typeface="Century Gothic" panose="020B0502020202020204" pitchFamily="34" charset="0"/>
              </a:rPr>
              <a:t>Bei den übrigen Fächern sind die </a:t>
            </a:r>
            <a:r>
              <a:rPr lang="de-DE" altLang="en-US" sz="2000" b="1" dirty="0">
                <a:latin typeface="Century Gothic" panose="020B0502020202020204" pitchFamily="34" charset="0"/>
              </a:rPr>
              <a:t>Leistungen des 2. </a:t>
            </a:r>
            <a:r>
              <a:rPr lang="de-DE" altLang="en-US" sz="2000" b="1" dirty="0" err="1">
                <a:latin typeface="Century Gothic" panose="020B0502020202020204" pitchFamily="34" charset="0"/>
              </a:rPr>
              <a:t>Halb-jahres</a:t>
            </a:r>
            <a:r>
              <a:rPr lang="de-DE" altLang="en-US" sz="2000" dirty="0">
                <a:latin typeface="Century Gothic" panose="020B0502020202020204" pitchFamily="34" charset="0"/>
              </a:rPr>
              <a:t> ausschlaggebend. </a:t>
            </a:r>
            <a:endParaRPr lang="de-DE" altLang="en-US" dirty="0"/>
          </a:p>
          <a:p>
            <a:pPr eaLnBrk="1" hangingPunct="1"/>
            <a:endParaRPr lang="de-DE" altLang="en-US" dirty="0"/>
          </a:p>
          <a:p>
            <a:pPr eaLnBrk="1" hangingPunct="1"/>
            <a:endParaRPr lang="de-DE"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00DCA-B795-FB92-D912-98B8F3E8C37A}"/>
              </a:ext>
            </a:extLst>
          </p:cNvPr>
          <p:cNvSpPr>
            <a:spLocks noGrp="1"/>
          </p:cNvSpPr>
          <p:nvPr>
            <p:ph type="title"/>
          </p:nvPr>
        </p:nvSpPr>
        <p:spPr>
          <a:xfrm>
            <a:off x="611188" y="344488"/>
            <a:ext cx="7993062" cy="1252537"/>
          </a:xfrm>
        </p:spPr>
        <p:txBody>
          <a:bodyPr/>
          <a:lstStyle/>
          <a:p>
            <a:pPr fontAlgn="auto">
              <a:spcAft>
                <a:spcPts val="0"/>
              </a:spcAft>
              <a:defRPr/>
            </a:pPr>
            <a:r>
              <a:rPr lang="de-DE" sz="4400" dirty="0">
                <a:solidFill>
                  <a:schemeClr val="tx1">
                    <a:lumMod val="75000"/>
                    <a:lumOff val="25000"/>
                  </a:schemeClr>
                </a:solidFill>
              </a:rPr>
              <a:t>EESA </a:t>
            </a:r>
            <a:r>
              <a:rPr lang="de-DE" sz="2800" dirty="0">
                <a:solidFill>
                  <a:schemeClr val="tx1">
                    <a:lumMod val="75000"/>
                    <a:lumOff val="25000"/>
                  </a:schemeClr>
                </a:solidFill>
              </a:rPr>
              <a:t>(Erster erweiterter Schulabschluss) </a:t>
            </a:r>
            <a:r>
              <a:rPr lang="de-DE" sz="4400" dirty="0">
                <a:solidFill>
                  <a:schemeClr val="tx1">
                    <a:lumMod val="75000"/>
                    <a:lumOff val="25000"/>
                  </a:schemeClr>
                </a:solidFill>
              </a:rPr>
              <a:t>HA 10</a:t>
            </a:r>
          </a:p>
        </p:txBody>
      </p:sp>
      <p:graphicFrame>
        <p:nvGraphicFramePr>
          <p:cNvPr id="3" name="Tabelle 2">
            <a:extLst>
              <a:ext uri="{FF2B5EF4-FFF2-40B4-BE49-F238E27FC236}">
                <a16:creationId xmlns:a16="http://schemas.microsoft.com/office/drawing/2014/main" id="{35E1B4C8-4786-AC6E-76C0-BABAC544061E}"/>
              </a:ext>
            </a:extLst>
          </p:cNvPr>
          <p:cNvGraphicFramePr>
            <a:graphicFrameLocks noGrp="1"/>
          </p:cNvGraphicFramePr>
          <p:nvPr/>
        </p:nvGraphicFramePr>
        <p:xfrm>
          <a:off x="904875" y="1844675"/>
          <a:ext cx="7670801" cy="3241674"/>
        </p:xfrm>
        <a:graphic>
          <a:graphicData uri="http://schemas.openxmlformats.org/drawingml/2006/table">
            <a:tbl>
              <a:tblPr firstRow="1" firstCol="1" bandRow="1">
                <a:tableStyleId>{5C22544A-7EE6-4342-B048-85BDC9FD1C3A}</a:tableStyleId>
              </a:tblPr>
              <a:tblGrid>
                <a:gridCol w="1533513">
                  <a:extLst>
                    <a:ext uri="{9D8B030D-6E8A-4147-A177-3AD203B41FA5}">
                      <a16:colId xmlns:a16="http://schemas.microsoft.com/office/drawing/2014/main" val="20000"/>
                    </a:ext>
                  </a:extLst>
                </a:gridCol>
                <a:gridCol w="1534322">
                  <a:extLst>
                    <a:ext uri="{9D8B030D-6E8A-4147-A177-3AD203B41FA5}">
                      <a16:colId xmlns:a16="http://schemas.microsoft.com/office/drawing/2014/main" val="20001"/>
                    </a:ext>
                  </a:extLst>
                </a:gridCol>
                <a:gridCol w="1534322">
                  <a:extLst>
                    <a:ext uri="{9D8B030D-6E8A-4147-A177-3AD203B41FA5}">
                      <a16:colId xmlns:a16="http://schemas.microsoft.com/office/drawing/2014/main" val="20002"/>
                    </a:ext>
                  </a:extLst>
                </a:gridCol>
                <a:gridCol w="1534322">
                  <a:extLst>
                    <a:ext uri="{9D8B030D-6E8A-4147-A177-3AD203B41FA5}">
                      <a16:colId xmlns:a16="http://schemas.microsoft.com/office/drawing/2014/main" val="20003"/>
                    </a:ext>
                  </a:extLst>
                </a:gridCol>
                <a:gridCol w="1534322">
                  <a:extLst>
                    <a:ext uri="{9D8B030D-6E8A-4147-A177-3AD203B41FA5}">
                      <a16:colId xmlns:a16="http://schemas.microsoft.com/office/drawing/2014/main" val="20004"/>
                    </a:ext>
                  </a:extLst>
                </a:gridCol>
              </a:tblGrid>
              <a:tr h="518932">
                <a:tc gridSpan="5">
                  <a:txBody>
                    <a:bodyPr/>
                    <a:lstStyle/>
                    <a:p>
                      <a:pPr>
                        <a:lnSpc>
                          <a:spcPct val="150000"/>
                        </a:lnSpc>
                        <a:spcAft>
                          <a:spcPts val="0"/>
                        </a:spcAft>
                      </a:pPr>
                      <a:r>
                        <a:rPr lang="de-DE" sz="1400" dirty="0">
                          <a:effectLst/>
                        </a:rPr>
                        <a:t>Sek. I- HA 10</a:t>
                      </a:r>
                      <a:endParaRPr lang="de-DE" sz="1200" dirty="0">
                        <a:effectLst/>
                        <a:latin typeface="Cambria"/>
                        <a:ea typeface="MS Mincho"/>
                        <a:cs typeface="Times New Roman"/>
                      </a:endParaRPr>
                    </a:p>
                  </a:txBody>
                  <a:tcPr marL="68593" marR="68593"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444847">
                <a:tc>
                  <a:txBody>
                    <a:bodyPr/>
                    <a:lstStyle/>
                    <a:p>
                      <a:pPr>
                        <a:lnSpc>
                          <a:spcPct val="150000"/>
                        </a:lnSpc>
                        <a:spcAft>
                          <a:spcPts val="0"/>
                        </a:spcAft>
                      </a:pPr>
                      <a:r>
                        <a:rPr lang="de-DE" sz="1200">
                          <a:effectLst/>
                        </a:rPr>
                        <a:t>E-Kurs</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 </a:t>
                      </a:r>
                      <a:endParaRPr lang="de-DE" sz="1200">
                        <a:effectLst/>
                        <a:latin typeface="Cambria"/>
                        <a:ea typeface="MS Mincho"/>
                        <a:cs typeface="Times New Roman"/>
                      </a:endParaRPr>
                    </a:p>
                  </a:txBody>
                  <a:tcPr marL="68593" marR="68593" marT="0" marB="0"/>
                </a:tc>
                <a:extLst>
                  <a:ext uri="{0D108BD9-81ED-4DB2-BD59-A6C34878D82A}">
                    <a16:rowId xmlns:a16="http://schemas.microsoft.com/office/drawing/2014/main" val="10001"/>
                  </a:ext>
                </a:extLst>
              </a:tr>
              <a:tr h="444847">
                <a:tc>
                  <a:txBody>
                    <a:bodyPr/>
                    <a:lstStyle/>
                    <a:p>
                      <a:pPr>
                        <a:lnSpc>
                          <a:spcPct val="150000"/>
                        </a:lnSpc>
                        <a:spcAft>
                          <a:spcPts val="0"/>
                        </a:spcAft>
                      </a:pPr>
                      <a:r>
                        <a:rPr lang="de-DE" sz="1200">
                          <a:effectLst/>
                        </a:rPr>
                        <a:t>G-Kurs</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ausreichend</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ausreichend</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a:effectLst/>
                        </a:rPr>
                        <a:t>ausreichend</a:t>
                      </a:r>
                      <a:endParaRPr lang="de-DE" sz="1200">
                        <a:effectLst/>
                        <a:latin typeface="Cambria"/>
                        <a:ea typeface="MS Mincho"/>
                        <a:cs typeface="Times New Roman"/>
                      </a:endParaRPr>
                    </a:p>
                  </a:txBody>
                  <a:tcPr marL="68593" marR="68593" marT="0" marB="0"/>
                </a:tc>
                <a:tc>
                  <a:txBody>
                    <a:bodyPr/>
                    <a:lstStyle/>
                    <a:p>
                      <a:pPr>
                        <a:lnSpc>
                          <a:spcPct val="150000"/>
                        </a:lnSpc>
                        <a:spcAft>
                          <a:spcPts val="0"/>
                        </a:spcAft>
                      </a:pPr>
                      <a:r>
                        <a:rPr lang="de-DE" sz="1200" dirty="0">
                          <a:effectLst/>
                        </a:rPr>
                        <a:t>ausreichend</a:t>
                      </a:r>
                      <a:endParaRPr lang="de-DE" sz="1200" dirty="0">
                        <a:effectLst/>
                        <a:latin typeface="Cambria"/>
                        <a:ea typeface="MS Mincho"/>
                        <a:cs typeface="Times New Roman"/>
                      </a:endParaRPr>
                    </a:p>
                  </a:txBody>
                  <a:tcPr marL="68593" marR="68593" marT="0" marB="0"/>
                </a:tc>
                <a:extLst>
                  <a:ext uri="{0D108BD9-81ED-4DB2-BD59-A6C34878D82A}">
                    <a16:rowId xmlns:a16="http://schemas.microsoft.com/office/drawing/2014/main" val="10002"/>
                  </a:ext>
                </a:extLst>
              </a:tr>
              <a:tr h="444847">
                <a:tc>
                  <a:txBody>
                    <a:bodyPr/>
                    <a:lstStyle/>
                    <a:p>
                      <a:pPr>
                        <a:lnSpc>
                          <a:spcPct val="150000"/>
                        </a:lnSpc>
                        <a:spcAft>
                          <a:spcPts val="0"/>
                        </a:spcAft>
                      </a:pPr>
                      <a:r>
                        <a:rPr lang="de-DE" sz="1200">
                          <a:effectLst/>
                        </a:rPr>
                        <a:t>WPI- Kurs</a:t>
                      </a:r>
                      <a:endParaRPr lang="de-DE" sz="1200">
                        <a:effectLst/>
                        <a:latin typeface="Cambria"/>
                        <a:ea typeface="MS Mincho"/>
                        <a:cs typeface="Times New Roman"/>
                      </a:endParaRPr>
                    </a:p>
                  </a:txBody>
                  <a:tcPr marL="68593" marR="68593" marT="0" marB="0"/>
                </a:tc>
                <a:tc gridSpan="4">
                  <a:txBody>
                    <a:bodyPr/>
                    <a:lstStyle/>
                    <a:p>
                      <a:pPr algn="ctr">
                        <a:lnSpc>
                          <a:spcPct val="150000"/>
                        </a:lnSpc>
                        <a:spcAft>
                          <a:spcPts val="0"/>
                        </a:spcAft>
                      </a:pPr>
                      <a:r>
                        <a:rPr lang="de-DE" sz="1200" dirty="0">
                          <a:effectLst/>
                        </a:rPr>
                        <a:t>ausreichend</a:t>
                      </a:r>
                      <a:endParaRPr lang="de-DE" sz="1200" dirty="0">
                        <a:effectLst/>
                        <a:latin typeface="Cambria"/>
                        <a:ea typeface="MS Mincho"/>
                        <a:cs typeface="Times New Roman"/>
                      </a:endParaRPr>
                    </a:p>
                  </a:txBody>
                  <a:tcPr marL="68593" marR="68593"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444847">
                <a:tc>
                  <a:txBody>
                    <a:bodyPr/>
                    <a:lstStyle/>
                    <a:p>
                      <a:pPr>
                        <a:lnSpc>
                          <a:spcPct val="150000"/>
                        </a:lnSpc>
                        <a:spcAft>
                          <a:spcPts val="0"/>
                        </a:spcAft>
                      </a:pPr>
                      <a:r>
                        <a:rPr lang="de-DE" sz="1200">
                          <a:effectLst/>
                        </a:rPr>
                        <a:t>Übrige Fächer</a:t>
                      </a:r>
                      <a:endParaRPr lang="de-DE" sz="1200">
                        <a:effectLst/>
                        <a:latin typeface="Cambria"/>
                        <a:ea typeface="MS Mincho"/>
                        <a:cs typeface="Times New Roman"/>
                      </a:endParaRPr>
                    </a:p>
                  </a:txBody>
                  <a:tcPr marL="68593" marR="68593" marT="0" marB="0"/>
                </a:tc>
                <a:tc gridSpan="4">
                  <a:txBody>
                    <a:bodyPr/>
                    <a:lstStyle/>
                    <a:p>
                      <a:pPr algn="ctr">
                        <a:lnSpc>
                          <a:spcPct val="150000"/>
                        </a:lnSpc>
                        <a:spcAft>
                          <a:spcPts val="0"/>
                        </a:spcAft>
                      </a:pPr>
                      <a:r>
                        <a:rPr lang="de-DE" sz="1200">
                          <a:effectLst/>
                        </a:rPr>
                        <a:t>alle ausreichend</a:t>
                      </a:r>
                      <a:endParaRPr lang="de-DE" sz="1200">
                        <a:effectLst/>
                        <a:latin typeface="Cambria"/>
                        <a:ea typeface="MS Mincho"/>
                        <a:cs typeface="Times New Roman"/>
                      </a:endParaRPr>
                    </a:p>
                  </a:txBody>
                  <a:tcPr marL="68593" marR="68593"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943354">
                <a:tc gridSpan="2">
                  <a:txBody>
                    <a:bodyPr/>
                    <a:lstStyle/>
                    <a:p>
                      <a:pPr>
                        <a:lnSpc>
                          <a:spcPct val="150000"/>
                        </a:lnSpc>
                        <a:spcAft>
                          <a:spcPts val="0"/>
                        </a:spcAft>
                      </a:pPr>
                      <a:r>
                        <a:rPr lang="de-DE" sz="1200" dirty="0">
                          <a:effectLst/>
                        </a:rPr>
                        <a:t>Fächergruppe I </a:t>
                      </a:r>
                    </a:p>
                    <a:p>
                      <a:pPr>
                        <a:lnSpc>
                          <a:spcPct val="150000"/>
                        </a:lnSpc>
                        <a:spcAft>
                          <a:spcPts val="0"/>
                        </a:spcAft>
                      </a:pPr>
                      <a:r>
                        <a:rPr lang="de-DE" sz="1200" dirty="0">
                          <a:effectLst/>
                        </a:rPr>
                        <a:t>D, Ma, NW,AL</a:t>
                      </a:r>
                      <a:endParaRPr lang="de-DE" sz="1200" dirty="0">
                        <a:effectLst/>
                        <a:latin typeface="Cambria"/>
                        <a:ea typeface="MS Mincho"/>
                        <a:cs typeface="Times New Roman"/>
                      </a:endParaRPr>
                    </a:p>
                  </a:txBody>
                  <a:tcPr marL="68593" marR="68593" marT="0" marB="0"/>
                </a:tc>
                <a:tc hMerge="1">
                  <a:txBody>
                    <a:bodyPr/>
                    <a:lstStyle/>
                    <a:p>
                      <a:endParaRPr lang="de-DE"/>
                    </a:p>
                  </a:txBody>
                  <a:tcPr/>
                </a:tc>
                <a:tc gridSpan="3">
                  <a:txBody>
                    <a:bodyPr/>
                    <a:lstStyle/>
                    <a:p>
                      <a:pPr>
                        <a:lnSpc>
                          <a:spcPct val="150000"/>
                        </a:lnSpc>
                        <a:spcAft>
                          <a:spcPts val="0"/>
                        </a:spcAft>
                      </a:pPr>
                      <a:r>
                        <a:rPr lang="de-DE" sz="1200" dirty="0">
                          <a:effectLst/>
                        </a:rPr>
                        <a:t>Fächergruppe II</a:t>
                      </a:r>
                    </a:p>
                    <a:p>
                      <a:pPr>
                        <a:lnSpc>
                          <a:spcPct val="150000"/>
                        </a:lnSpc>
                        <a:spcAft>
                          <a:spcPts val="0"/>
                        </a:spcAft>
                      </a:pPr>
                      <a:r>
                        <a:rPr lang="de-DE" sz="1200" dirty="0">
                          <a:effectLst/>
                        </a:rPr>
                        <a:t>E, WPI &amp; übrige Fächer</a:t>
                      </a:r>
                      <a:endParaRPr lang="de-DE" sz="1200" dirty="0">
                        <a:effectLst/>
                        <a:latin typeface="Cambria"/>
                        <a:ea typeface="MS Mincho"/>
                        <a:cs typeface="Times New Roman"/>
                      </a:endParaRPr>
                    </a:p>
                  </a:txBody>
                  <a:tcPr marL="68593" marR="68593"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9251" name="Rectangle 1">
            <a:extLst>
              <a:ext uri="{FF2B5EF4-FFF2-40B4-BE49-F238E27FC236}">
                <a16:creationId xmlns:a16="http://schemas.microsoft.com/office/drawing/2014/main" id="{3877CFEF-1C43-79D1-13A2-06C6421DDFAB}"/>
              </a:ext>
            </a:extLst>
          </p:cNvPr>
          <p:cNvSpPr>
            <a:spLocks noChangeArrowheads="1"/>
          </p:cNvSpPr>
          <p:nvPr/>
        </p:nvSpPr>
        <p:spPr bwMode="auto">
          <a:xfrm>
            <a:off x="684213" y="1597025"/>
            <a:ext cx="7488237"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a:p>
            <a:pPr eaLnBrk="1" fontAlgn="auto" hangingPunct="1">
              <a:spcBef>
                <a:spcPct val="0"/>
              </a:spcBef>
              <a:spcAft>
                <a:spcPts val="0"/>
              </a:spcAft>
              <a:buFontTx/>
              <a:buNone/>
              <a:defRPr/>
            </a:pPr>
            <a:endParaRPr lang="de-DE" altLang="de-DE" sz="1200" dirty="0">
              <a:latin typeface="Arial" charset="0"/>
              <a:ea typeface="MS Mincho" pitchFamily="49" charset="-128"/>
              <a:cs typeface="Arial" charset="0"/>
            </a:endParaRPr>
          </a:p>
        </p:txBody>
      </p:sp>
      <p:sp>
        <p:nvSpPr>
          <p:cNvPr id="18468" name="Rechteck 4">
            <a:extLst>
              <a:ext uri="{FF2B5EF4-FFF2-40B4-BE49-F238E27FC236}">
                <a16:creationId xmlns:a16="http://schemas.microsoft.com/office/drawing/2014/main" id="{7D00410D-A313-BAB6-F83F-10A212053619}"/>
              </a:ext>
            </a:extLst>
          </p:cNvPr>
          <p:cNvSpPr>
            <a:spLocks noChangeArrowheads="1"/>
          </p:cNvSpPr>
          <p:nvPr/>
        </p:nvSpPr>
        <p:spPr bwMode="auto">
          <a:xfrm>
            <a:off x="901700" y="5038725"/>
            <a:ext cx="7702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de-DE" altLang="de-DE" sz="1400">
                <a:latin typeface="Century Gothic" panose="020B0502020202020204" pitchFamily="34" charset="0"/>
                <a:ea typeface="MS Mincho" panose="02020609040205080304" pitchFamily="49" charset="-128"/>
                <a:cs typeface="Arial" panose="020B0604020202020204" pitchFamily="34" charset="0"/>
              </a:rPr>
              <a:t>Abschluss auch dann, wenn...</a:t>
            </a:r>
            <a:endParaRPr lang="de-DE" altLang="de-DE" sz="6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400">
                <a:latin typeface="Century Gothic" panose="020B0502020202020204" pitchFamily="34" charset="0"/>
                <a:ea typeface="MS Mincho" panose="02020609040205080304" pitchFamily="49" charset="-128"/>
                <a:cs typeface="Arial" panose="020B0604020202020204" pitchFamily="34" charset="0"/>
              </a:rPr>
              <a:t>1 x mangelhaft in Fächergruppe I</a:t>
            </a:r>
            <a:endParaRPr lang="de-DE" altLang="de-DE" sz="6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400">
                <a:latin typeface="Century Gothic" panose="020B0502020202020204" pitchFamily="34" charset="0"/>
                <a:ea typeface="MS Mincho" panose="02020609040205080304" pitchFamily="49" charset="-128"/>
                <a:cs typeface="Arial" panose="020B0604020202020204" pitchFamily="34" charset="0"/>
              </a:rPr>
              <a:t>oder 1 x mangelhaft in Fächergruppe I und in einem der übrigen Fächer nicht ausreichend (5 oder 6)</a:t>
            </a:r>
            <a:endParaRPr lang="de-DE" altLang="de-DE" sz="600">
              <a:latin typeface="Century Gothic" panose="020B0502020202020204" pitchFamily="34" charset="0"/>
              <a:ea typeface="MS Mincho" panose="02020609040205080304" pitchFamily="49" charset="-128"/>
              <a:cs typeface="Arial" panose="020B0604020202020204" pitchFamily="34" charset="0"/>
            </a:endParaRPr>
          </a:p>
          <a:p>
            <a:pPr eaLnBrk="1" hangingPunct="1">
              <a:buFontTx/>
              <a:buChar char="•"/>
            </a:pPr>
            <a:r>
              <a:rPr lang="de-DE" altLang="de-DE" sz="1400">
                <a:latin typeface="Century Gothic" panose="020B0502020202020204" pitchFamily="34" charset="0"/>
                <a:ea typeface="MS Mincho" panose="02020609040205080304" pitchFamily="49" charset="-128"/>
                <a:cs typeface="Arial" panose="020B0604020202020204" pitchFamily="34" charset="0"/>
              </a:rPr>
              <a:t>oder in nicht mehr als 2 der übrigen Fächer nicht ausreichend, darunter einmal mangelhaft</a:t>
            </a:r>
            <a:endParaRPr lang="de-DE" altLang="de-DE" sz="2000">
              <a:latin typeface="Century Gothic" panose="020B0502020202020204" pitchFamily="34" charset="0"/>
              <a:ea typeface="MS Mincho" panose="02020609040205080304" pitchFamily="49" charset="-128"/>
              <a:cs typeface="Arial" panose="020B0604020202020204" pitchFamily="34" charset="0"/>
            </a:endParaRPr>
          </a:p>
        </p:txBody>
      </p:sp>
    </p:spTree>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Words>1696</Words>
  <Application>Microsoft Office PowerPoint</Application>
  <PresentationFormat>Bildschirmpräsentation (4:3)</PresentationFormat>
  <Paragraphs>389</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Rückblick</vt:lpstr>
      <vt:lpstr> Abschlüsse &amp; Zentrale  Prüfungen</vt:lpstr>
      <vt:lpstr>Abteilung II : Unser Team</vt:lpstr>
      <vt:lpstr>Abschlüsse einer Gesamtschule</vt:lpstr>
      <vt:lpstr>Was wird in Klasse 9 wichtig?</vt:lpstr>
      <vt:lpstr>Kurszuweisungen/ Kurswechsel</vt:lpstr>
      <vt:lpstr>Voraussetzungen für die Abschlüsse </vt:lpstr>
      <vt:lpstr>Hauptschulabschluss nach Klasse 9</vt:lpstr>
      <vt:lpstr>Abschlüsse Jahrgang 10 </vt:lpstr>
      <vt:lpstr>EESA (Erster erweiterter Schulabschluss) HA 10</vt:lpstr>
      <vt:lpstr>MSA (FOR)</vt:lpstr>
      <vt:lpstr>MSA -FOR mit Qualifikation- Berechtigung zum Besuch der gymnasialen Oberstufe</vt:lpstr>
      <vt:lpstr>Zentrale Prüfungen 2023</vt:lpstr>
      <vt:lpstr>Schriftliche Prüfungen Termine 2023</vt:lpstr>
      <vt:lpstr>Bearbeitungsdauer EESA (HA10) Erweiterter Erster Schulabschluss</vt:lpstr>
      <vt:lpstr>Bearbeitungsdauer MSA Mittlerer Schulabschluss</vt:lpstr>
      <vt:lpstr>Was wird in den Prüfungen abgefragt?</vt:lpstr>
      <vt:lpstr>Täuschungsversuche</vt:lpstr>
      <vt:lpstr>3  Notenfindung Vornote (50%) Prüfungsnote (50%)  (Mündliche Prüfung)         Festlegung der Abschlussnote</vt:lpstr>
      <vt:lpstr>Vornote</vt:lpstr>
      <vt:lpstr>Prüfungsnote</vt:lpstr>
      <vt:lpstr>Bekanntgabe  Vornote und Prüfungsnote</vt:lpstr>
      <vt:lpstr>Mündliche Abweichungsprüfungen </vt:lpstr>
      <vt:lpstr>Anmeldung zur  Abweichungsprüfung </vt:lpstr>
      <vt:lpstr>Durchführung der Abweichprüfung </vt:lpstr>
      <vt:lpstr>4  Weitere Informationsquellen</vt:lpstr>
      <vt:lpstr>Aktuelles zur ZP10 </vt:lpstr>
      <vt:lpstr>Übungsmaterialien</vt:lpstr>
      <vt:lpstr>Fahrplan Anmeldung gymnasiale Oberstufe der HPG 2023</vt:lpstr>
      <vt:lpstr>Abschlussfeier 10 </vt:lpstr>
      <vt:lpstr>Wir wünschen allen  ein erfolgreiches Schuljahr  2022/23  </vt:lpstr>
    </vt:vector>
  </TitlesOfParts>
  <Company>Stadtverwaltung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in der Abteilung II</dc:title>
  <dc:creator>Kießler, Jana</dc:creator>
  <cp:lastModifiedBy>Jana K.</cp:lastModifiedBy>
  <cp:revision>64</cp:revision>
  <cp:lastPrinted>2015-09-22T09:51:52Z</cp:lastPrinted>
  <dcterms:created xsi:type="dcterms:W3CDTF">2014-08-29T10:10:37Z</dcterms:created>
  <dcterms:modified xsi:type="dcterms:W3CDTF">2023-02-22T16:29:06Z</dcterms:modified>
</cp:coreProperties>
</file>